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0" r:id="rId2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1A085-D57A-4F2C-9258-517BFBCF5BC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E04CDA-8DE5-4F61-9D8F-1AA2BE01BAE9}">
      <dgm:prSet custT="1"/>
      <dgm:spPr/>
      <dgm:t>
        <a:bodyPr/>
        <a:lstStyle/>
        <a:p>
          <a:r>
            <a:rPr lang="hr-HR" sz="2000" dirty="0"/>
            <a:t>I. stoljeće pr. Krista Bliski istok pod rimskom vlašću</a:t>
          </a:r>
          <a:endParaRPr lang="en-US" sz="2000" dirty="0"/>
        </a:p>
      </dgm:t>
    </dgm:pt>
    <dgm:pt modelId="{306CC4AD-62E9-4957-9C82-C24FAF1C5A79}" type="parTrans" cxnId="{928F177B-DFC8-4B4C-9C27-54E806DF0C8C}">
      <dgm:prSet/>
      <dgm:spPr/>
      <dgm:t>
        <a:bodyPr/>
        <a:lstStyle/>
        <a:p>
          <a:endParaRPr lang="en-US"/>
        </a:p>
      </dgm:t>
    </dgm:pt>
    <dgm:pt modelId="{4A2957AF-FE86-4F75-A0F7-0A21F73853C8}" type="sibTrans" cxnId="{928F177B-DFC8-4B4C-9C27-54E806DF0C8C}">
      <dgm:prSet/>
      <dgm:spPr/>
      <dgm:t>
        <a:bodyPr/>
        <a:lstStyle/>
        <a:p>
          <a:endParaRPr lang="en-US"/>
        </a:p>
      </dgm:t>
    </dgm:pt>
    <dgm:pt modelId="{818C297C-B03D-4EA8-9B3F-5A303B5EEFF3}">
      <dgm:prSet custT="1"/>
      <dgm:spPr/>
      <dgm:t>
        <a:bodyPr/>
        <a:lstStyle/>
        <a:p>
          <a:r>
            <a:rPr lang="hr-HR" sz="2000" dirty="0"/>
            <a:t>Nastaje Kraljevstvo Judeja</a:t>
          </a:r>
          <a:endParaRPr lang="en-US" sz="2000" dirty="0"/>
        </a:p>
      </dgm:t>
    </dgm:pt>
    <dgm:pt modelId="{62788054-6442-40CE-8317-30B9002EB5D6}" type="parTrans" cxnId="{F8217B4E-F01B-47C6-8E3E-D594160694D8}">
      <dgm:prSet/>
      <dgm:spPr/>
      <dgm:t>
        <a:bodyPr/>
        <a:lstStyle/>
        <a:p>
          <a:endParaRPr lang="en-US"/>
        </a:p>
      </dgm:t>
    </dgm:pt>
    <dgm:pt modelId="{73A2101B-3EE7-4366-A0B2-7DF1441F7AFE}" type="sibTrans" cxnId="{F8217B4E-F01B-47C6-8E3E-D594160694D8}">
      <dgm:prSet/>
      <dgm:spPr/>
      <dgm:t>
        <a:bodyPr/>
        <a:lstStyle/>
        <a:p>
          <a:endParaRPr lang="en-US"/>
        </a:p>
      </dgm:t>
    </dgm:pt>
    <dgm:pt modelId="{A415CB28-28D4-47B2-9444-103274493DB5}">
      <dgm:prSet custT="1"/>
      <dgm:spPr/>
      <dgm:t>
        <a:bodyPr/>
        <a:lstStyle/>
        <a:p>
          <a:r>
            <a:rPr lang="hr-HR" sz="2000" dirty="0"/>
            <a:t>Senat za kralja postavlja Heroda Velikog</a:t>
          </a:r>
          <a:endParaRPr lang="en-US" sz="2000" dirty="0"/>
        </a:p>
      </dgm:t>
    </dgm:pt>
    <dgm:pt modelId="{6B8966DA-FD8B-4A71-8A7D-0A605D74F042}" type="parTrans" cxnId="{95E402BA-4371-4754-863E-985E49262CA8}">
      <dgm:prSet/>
      <dgm:spPr/>
      <dgm:t>
        <a:bodyPr/>
        <a:lstStyle/>
        <a:p>
          <a:endParaRPr lang="en-US"/>
        </a:p>
      </dgm:t>
    </dgm:pt>
    <dgm:pt modelId="{1C46070E-835E-41EB-A7C2-7CFF42231832}" type="sibTrans" cxnId="{95E402BA-4371-4754-863E-985E49262CA8}">
      <dgm:prSet/>
      <dgm:spPr/>
      <dgm:t>
        <a:bodyPr/>
        <a:lstStyle/>
        <a:p>
          <a:endParaRPr lang="en-US"/>
        </a:p>
      </dgm:t>
    </dgm:pt>
    <dgm:pt modelId="{B583DB71-80DC-4331-A479-74418E91FB3B}">
      <dgm:prSet custT="1"/>
      <dgm:spPr/>
      <dgm:t>
        <a:bodyPr/>
        <a:lstStyle/>
        <a:p>
          <a:r>
            <a:rPr lang="hr-HR" sz="2000" dirty="0"/>
            <a:t>Judeja od 37. godine pr. Krista do 44. godine pod vlašću Herodove dinastije</a:t>
          </a:r>
          <a:endParaRPr lang="en-US" sz="2000" dirty="0"/>
        </a:p>
      </dgm:t>
    </dgm:pt>
    <dgm:pt modelId="{7E3BABB0-C037-4F9F-A9DA-30FDED8BC518}" type="parTrans" cxnId="{F314C04E-4266-4EE3-8027-111D30326762}">
      <dgm:prSet/>
      <dgm:spPr/>
      <dgm:t>
        <a:bodyPr/>
        <a:lstStyle/>
        <a:p>
          <a:endParaRPr lang="en-US"/>
        </a:p>
      </dgm:t>
    </dgm:pt>
    <dgm:pt modelId="{D0D42BB3-CD4A-404B-A0C1-079A8A4F7058}" type="sibTrans" cxnId="{F314C04E-4266-4EE3-8027-111D30326762}">
      <dgm:prSet/>
      <dgm:spPr/>
      <dgm:t>
        <a:bodyPr/>
        <a:lstStyle/>
        <a:p>
          <a:endParaRPr lang="en-US"/>
        </a:p>
      </dgm:t>
    </dgm:pt>
    <dgm:pt modelId="{EC827F92-7543-4A5D-BA68-F84CA1BB9B10}">
      <dgm:prSet custT="1"/>
      <dgm:spPr/>
      <dgm:t>
        <a:bodyPr/>
        <a:lstStyle/>
        <a:p>
          <a:r>
            <a:rPr lang="hr-HR" sz="2000" dirty="0"/>
            <a:t>Nastaje provincija Judeja kao dio Carstva</a:t>
          </a:r>
          <a:endParaRPr lang="en-US" sz="2000" dirty="0"/>
        </a:p>
      </dgm:t>
    </dgm:pt>
    <dgm:pt modelId="{62648918-D174-441B-A3C2-6EE6853C53B8}" type="parTrans" cxnId="{84305368-1D11-466F-9B20-15871367BF71}">
      <dgm:prSet/>
      <dgm:spPr/>
      <dgm:t>
        <a:bodyPr/>
        <a:lstStyle/>
        <a:p>
          <a:endParaRPr lang="en-US"/>
        </a:p>
      </dgm:t>
    </dgm:pt>
    <dgm:pt modelId="{C9F29C9B-CCD9-4F72-BC5C-D95633DF16AE}" type="sibTrans" cxnId="{84305368-1D11-466F-9B20-15871367BF71}">
      <dgm:prSet/>
      <dgm:spPr/>
      <dgm:t>
        <a:bodyPr/>
        <a:lstStyle/>
        <a:p>
          <a:endParaRPr lang="en-US"/>
        </a:p>
      </dgm:t>
    </dgm:pt>
    <dgm:pt modelId="{A5EBF737-48C8-48F4-A6E5-97513D161336}" type="pres">
      <dgm:prSet presAssocID="{7871A085-D57A-4F2C-9258-517BFBCF5B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3BBDBF2-CE04-48CD-A43F-D3EAE7092C20}" type="pres">
      <dgm:prSet presAssocID="{7871A085-D57A-4F2C-9258-517BFBCF5BC8}" presName="dummyMaxCanvas" presStyleCnt="0">
        <dgm:presLayoutVars/>
      </dgm:prSet>
      <dgm:spPr/>
    </dgm:pt>
    <dgm:pt modelId="{A5521D54-3290-4AC9-B586-321CA1F85CC6}" type="pres">
      <dgm:prSet presAssocID="{7871A085-D57A-4F2C-9258-517BFBCF5BC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CF1205-6598-4477-A1BB-8102EE2F6BC9}" type="pres">
      <dgm:prSet presAssocID="{7871A085-D57A-4F2C-9258-517BFBCF5BC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7F4310-D530-4FD7-B2F5-5CCB283C9A2E}" type="pres">
      <dgm:prSet presAssocID="{7871A085-D57A-4F2C-9258-517BFBCF5BC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B837E4-3D9B-437D-B51D-4CC5F934A1F9}" type="pres">
      <dgm:prSet presAssocID="{7871A085-D57A-4F2C-9258-517BFBCF5BC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FC4731-4FD8-4DFF-B591-5A203772FA54}" type="pres">
      <dgm:prSet presAssocID="{7871A085-D57A-4F2C-9258-517BFBCF5BC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644584-88AE-47C6-B808-8E27E3EC37DF}" type="pres">
      <dgm:prSet presAssocID="{7871A085-D57A-4F2C-9258-517BFBCF5B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88AF8-FBEB-4367-90BE-474A3938B0D2}" type="pres">
      <dgm:prSet presAssocID="{7871A085-D57A-4F2C-9258-517BFBCF5BC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BD1312-0627-411C-9215-E4D48D56AC2E}" type="pres">
      <dgm:prSet presAssocID="{7871A085-D57A-4F2C-9258-517BFBCF5BC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124C03-9DAA-4776-BC64-9318BE697D44}" type="pres">
      <dgm:prSet presAssocID="{7871A085-D57A-4F2C-9258-517BFBCF5BC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4093F5-5EA6-4CA5-9AFE-8768CF8F5400}" type="pres">
      <dgm:prSet presAssocID="{7871A085-D57A-4F2C-9258-517BFBCF5B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9C1799-0E9E-4DD0-8312-E73FEB435681}" type="pres">
      <dgm:prSet presAssocID="{7871A085-D57A-4F2C-9258-517BFBCF5B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A9BCC9-3585-48AA-B0A3-8D4824D70378}" type="pres">
      <dgm:prSet presAssocID="{7871A085-D57A-4F2C-9258-517BFBCF5B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9CCBDF-8D30-485A-9C3B-8D7408A66369}" type="pres">
      <dgm:prSet presAssocID="{7871A085-D57A-4F2C-9258-517BFBCF5B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0E540C-5AEC-4414-91ED-AE95EB891413}" type="pres">
      <dgm:prSet presAssocID="{7871A085-D57A-4F2C-9258-517BFBCF5B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81510B-FB14-4311-9520-E679B7EC8656}" type="presOf" srcId="{4A2957AF-FE86-4F75-A0F7-0A21F73853C8}" destId="{3A644584-88AE-47C6-B808-8E27E3EC37DF}" srcOrd="0" destOrd="0" presId="urn:microsoft.com/office/officeart/2005/8/layout/vProcess5"/>
    <dgm:cxn modelId="{B6A82108-1398-493B-9138-247536AA0A4A}" type="presOf" srcId="{818C297C-B03D-4EA8-9B3F-5A303B5EEFF3}" destId="{899C1799-0E9E-4DD0-8312-E73FEB435681}" srcOrd="1" destOrd="0" presId="urn:microsoft.com/office/officeart/2005/8/layout/vProcess5"/>
    <dgm:cxn modelId="{D02E915F-B5B1-4185-BD9D-CF75E9FB92B2}" type="presOf" srcId="{B583DB71-80DC-4331-A479-74418E91FB3B}" destId="{659CCBDF-8D30-485A-9C3B-8D7408A66369}" srcOrd="1" destOrd="0" presId="urn:microsoft.com/office/officeart/2005/8/layout/vProcess5"/>
    <dgm:cxn modelId="{C27D670E-B98D-49AA-9564-A91864719F5D}" type="presOf" srcId="{7871A085-D57A-4F2C-9258-517BFBCF5BC8}" destId="{A5EBF737-48C8-48F4-A6E5-97513D161336}" srcOrd="0" destOrd="0" presId="urn:microsoft.com/office/officeart/2005/8/layout/vProcess5"/>
    <dgm:cxn modelId="{0C472A2C-AF25-4117-BA0E-4878A014BCAF}" type="presOf" srcId="{B583DB71-80DC-4331-A479-74418E91FB3B}" destId="{E2B837E4-3D9B-437D-B51D-4CC5F934A1F9}" srcOrd="0" destOrd="0" presId="urn:microsoft.com/office/officeart/2005/8/layout/vProcess5"/>
    <dgm:cxn modelId="{F8217B4E-F01B-47C6-8E3E-D594160694D8}" srcId="{7871A085-D57A-4F2C-9258-517BFBCF5BC8}" destId="{818C297C-B03D-4EA8-9B3F-5A303B5EEFF3}" srcOrd="1" destOrd="0" parTransId="{62788054-6442-40CE-8317-30B9002EB5D6}" sibTransId="{73A2101B-3EE7-4366-A0B2-7DF1441F7AFE}"/>
    <dgm:cxn modelId="{DB9BEC59-5A5F-4290-83D6-A89D6E62CF25}" type="presOf" srcId="{EC827F92-7543-4A5D-BA68-F84CA1BB9B10}" destId="{51FC4731-4FD8-4DFF-B591-5A203772FA54}" srcOrd="0" destOrd="0" presId="urn:microsoft.com/office/officeart/2005/8/layout/vProcess5"/>
    <dgm:cxn modelId="{A85E3E88-D9F6-45BA-8A27-89AAD1FCDC4A}" type="presOf" srcId="{73A2101B-3EE7-4366-A0B2-7DF1441F7AFE}" destId="{E3388AF8-FBEB-4367-90BE-474A3938B0D2}" srcOrd="0" destOrd="0" presId="urn:microsoft.com/office/officeart/2005/8/layout/vProcess5"/>
    <dgm:cxn modelId="{95E402BA-4371-4754-863E-985E49262CA8}" srcId="{7871A085-D57A-4F2C-9258-517BFBCF5BC8}" destId="{A415CB28-28D4-47B2-9444-103274493DB5}" srcOrd="2" destOrd="0" parTransId="{6B8966DA-FD8B-4A71-8A7D-0A605D74F042}" sibTransId="{1C46070E-835E-41EB-A7C2-7CFF42231832}"/>
    <dgm:cxn modelId="{D4193DC1-8046-45F8-B5EF-5C15ABCC9C4A}" type="presOf" srcId="{818C297C-B03D-4EA8-9B3F-5A303B5EEFF3}" destId="{70CF1205-6598-4477-A1BB-8102EE2F6BC9}" srcOrd="0" destOrd="0" presId="urn:microsoft.com/office/officeart/2005/8/layout/vProcess5"/>
    <dgm:cxn modelId="{451D8D0B-C01E-41AA-9F83-1A045E5B9F10}" type="presOf" srcId="{EC827F92-7543-4A5D-BA68-F84CA1BB9B10}" destId="{C30E540C-5AEC-4414-91ED-AE95EB891413}" srcOrd="1" destOrd="0" presId="urn:microsoft.com/office/officeart/2005/8/layout/vProcess5"/>
    <dgm:cxn modelId="{F314C04E-4266-4EE3-8027-111D30326762}" srcId="{7871A085-D57A-4F2C-9258-517BFBCF5BC8}" destId="{B583DB71-80DC-4331-A479-74418E91FB3B}" srcOrd="3" destOrd="0" parTransId="{7E3BABB0-C037-4F9F-A9DA-30FDED8BC518}" sibTransId="{D0D42BB3-CD4A-404B-A0C1-079A8A4F7058}"/>
    <dgm:cxn modelId="{84305368-1D11-466F-9B20-15871367BF71}" srcId="{7871A085-D57A-4F2C-9258-517BFBCF5BC8}" destId="{EC827F92-7543-4A5D-BA68-F84CA1BB9B10}" srcOrd="4" destOrd="0" parTransId="{62648918-D174-441B-A3C2-6EE6853C53B8}" sibTransId="{C9F29C9B-CCD9-4F72-BC5C-D95633DF16AE}"/>
    <dgm:cxn modelId="{928F177B-DFC8-4B4C-9C27-54E806DF0C8C}" srcId="{7871A085-D57A-4F2C-9258-517BFBCF5BC8}" destId="{E4E04CDA-8DE5-4F61-9D8F-1AA2BE01BAE9}" srcOrd="0" destOrd="0" parTransId="{306CC4AD-62E9-4957-9C82-C24FAF1C5A79}" sibTransId="{4A2957AF-FE86-4F75-A0F7-0A21F73853C8}"/>
    <dgm:cxn modelId="{9DD7A91B-148F-4B2C-B4EA-3A34A70FBA10}" type="presOf" srcId="{1C46070E-835E-41EB-A7C2-7CFF42231832}" destId="{F7BD1312-0627-411C-9215-E4D48D56AC2E}" srcOrd="0" destOrd="0" presId="urn:microsoft.com/office/officeart/2005/8/layout/vProcess5"/>
    <dgm:cxn modelId="{B6739452-7569-4159-8411-8089BE52BC56}" type="presOf" srcId="{D0D42BB3-CD4A-404B-A0C1-079A8A4F7058}" destId="{6C124C03-9DAA-4776-BC64-9318BE697D44}" srcOrd="0" destOrd="0" presId="urn:microsoft.com/office/officeart/2005/8/layout/vProcess5"/>
    <dgm:cxn modelId="{CBFC4C5C-BCBD-461A-B3AA-04AB756FF9D9}" type="presOf" srcId="{A415CB28-28D4-47B2-9444-103274493DB5}" destId="{73A9BCC9-3585-48AA-B0A3-8D4824D70378}" srcOrd="1" destOrd="0" presId="urn:microsoft.com/office/officeart/2005/8/layout/vProcess5"/>
    <dgm:cxn modelId="{8120BBEB-3321-476B-B5EE-D9C8A3787799}" type="presOf" srcId="{A415CB28-28D4-47B2-9444-103274493DB5}" destId="{9E7F4310-D530-4FD7-B2F5-5CCB283C9A2E}" srcOrd="0" destOrd="0" presId="urn:microsoft.com/office/officeart/2005/8/layout/vProcess5"/>
    <dgm:cxn modelId="{688E4345-DAE5-4B37-B74B-8A89A1D6D8FA}" type="presOf" srcId="{E4E04CDA-8DE5-4F61-9D8F-1AA2BE01BAE9}" destId="{F24093F5-5EA6-4CA5-9AFE-8768CF8F5400}" srcOrd="1" destOrd="0" presId="urn:microsoft.com/office/officeart/2005/8/layout/vProcess5"/>
    <dgm:cxn modelId="{DA2B9307-6BD6-46F4-BE43-E6F3453D8E17}" type="presOf" srcId="{E4E04CDA-8DE5-4F61-9D8F-1AA2BE01BAE9}" destId="{A5521D54-3290-4AC9-B586-321CA1F85CC6}" srcOrd="0" destOrd="0" presId="urn:microsoft.com/office/officeart/2005/8/layout/vProcess5"/>
    <dgm:cxn modelId="{E4A1004B-CA46-49FD-8E24-6870F66F75D8}" type="presParOf" srcId="{A5EBF737-48C8-48F4-A6E5-97513D161336}" destId="{53BBDBF2-CE04-48CD-A43F-D3EAE7092C20}" srcOrd="0" destOrd="0" presId="urn:microsoft.com/office/officeart/2005/8/layout/vProcess5"/>
    <dgm:cxn modelId="{B8EC4969-74D2-4E9D-9B4F-790993D9F4F3}" type="presParOf" srcId="{A5EBF737-48C8-48F4-A6E5-97513D161336}" destId="{A5521D54-3290-4AC9-B586-321CA1F85CC6}" srcOrd="1" destOrd="0" presId="urn:microsoft.com/office/officeart/2005/8/layout/vProcess5"/>
    <dgm:cxn modelId="{D7525281-F339-4795-904D-EE9A5CF22AAD}" type="presParOf" srcId="{A5EBF737-48C8-48F4-A6E5-97513D161336}" destId="{70CF1205-6598-4477-A1BB-8102EE2F6BC9}" srcOrd="2" destOrd="0" presId="urn:microsoft.com/office/officeart/2005/8/layout/vProcess5"/>
    <dgm:cxn modelId="{45D4AA01-A94B-47BD-B850-BC1A4CBB824D}" type="presParOf" srcId="{A5EBF737-48C8-48F4-A6E5-97513D161336}" destId="{9E7F4310-D530-4FD7-B2F5-5CCB283C9A2E}" srcOrd="3" destOrd="0" presId="urn:microsoft.com/office/officeart/2005/8/layout/vProcess5"/>
    <dgm:cxn modelId="{DB9FAA32-DF79-47DE-A084-9EE7B3EBE91A}" type="presParOf" srcId="{A5EBF737-48C8-48F4-A6E5-97513D161336}" destId="{E2B837E4-3D9B-437D-B51D-4CC5F934A1F9}" srcOrd="4" destOrd="0" presId="urn:microsoft.com/office/officeart/2005/8/layout/vProcess5"/>
    <dgm:cxn modelId="{9A25A9AB-4B81-4467-85F1-4FCE363EB05C}" type="presParOf" srcId="{A5EBF737-48C8-48F4-A6E5-97513D161336}" destId="{51FC4731-4FD8-4DFF-B591-5A203772FA54}" srcOrd="5" destOrd="0" presId="urn:microsoft.com/office/officeart/2005/8/layout/vProcess5"/>
    <dgm:cxn modelId="{67A9BB9C-D414-44F6-9118-10AB27E8F991}" type="presParOf" srcId="{A5EBF737-48C8-48F4-A6E5-97513D161336}" destId="{3A644584-88AE-47C6-B808-8E27E3EC37DF}" srcOrd="6" destOrd="0" presId="urn:microsoft.com/office/officeart/2005/8/layout/vProcess5"/>
    <dgm:cxn modelId="{1B723DF7-7160-4D86-819D-97AAF47BF6E0}" type="presParOf" srcId="{A5EBF737-48C8-48F4-A6E5-97513D161336}" destId="{E3388AF8-FBEB-4367-90BE-474A3938B0D2}" srcOrd="7" destOrd="0" presId="urn:microsoft.com/office/officeart/2005/8/layout/vProcess5"/>
    <dgm:cxn modelId="{02D74194-EA9F-4FC9-BE83-D176CC772D6C}" type="presParOf" srcId="{A5EBF737-48C8-48F4-A6E5-97513D161336}" destId="{F7BD1312-0627-411C-9215-E4D48D56AC2E}" srcOrd="8" destOrd="0" presId="urn:microsoft.com/office/officeart/2005/8/layout/vProcess5"/>
    <dgm:cxn modelId="{B1D4C771-FB8F-43E5-9FC8-1918230DD3E6}" type="presParOf" srcId="{A5EBF737-48C8-48F4-A6E5-97513D161336}" destId="{6C124C03-9DAA-4776-BC64-9318BE697D44}" srcOrd="9" destOrd="0" presId="urn:microsoft.com/office/officeart/2005/8/layout/vProcess5"/>
    <dgm:cxn modelId="{694DB4C8-D75D-4D86-98B8-54BAD643E53E}" type="presParOf" srcId="{A5EBF737-48C8-48F4-A6E5-97513D161336}" destId="{F24093F5-5EA6-4CA5-9AFE-8768CF8F5400}" srcOrd="10" destOrd="0" presId="urn:microsoft.com/office/officeart/2005/8/layout/vProcess5"/>
    <dgm:cxn modelId="{E6202535-0199-438D-8542-82A9AD9181DE}" type="presParOf" srcId="{A5EBF737-48C8-48F4-A6E5-97513D161336}" destId="{899C1799-0E9E-4DD0-8312-E73FEB435681}" srcOrd="11" destOrd="0" presId="urn:microsoft.com/office/officeart/2005/8/layout/vProcess5"/>
    <dgm:cxn modelId="{ED270AB3-4DD5-4EA2-9B46-45CF22EC6CCA}" type="presParOf" srcId="{A5EBF737-48C8-48F4-A6E5-97513D161336}" destId="{73A9BCC9-3585-48AA-B0A3-8D4824D70378}" srcOrd="12" destOrd="0" presId="urn:microsoft.com/office/officeart/2005/8/layout/vProcess5"/>
    <dgm:cxn modelId="{D19A505A-7417-4AEF-923F-77BC0B1E6F3D}" type="presParOf" srcId="{A5EBF737-48C8-48F4-A6E5-97513D161336}" destId="{659CCBDF-8D30-485A-9C3B-8D7408A66369}" srcOrd="13" destOrd="0" presId="urn:microsoft.com/office/officeart/2005/8/layout/vProcess5"/>
    <dgm:cxn modelId="{9D722981-2F57-4BB5-8A8B-BCDAE5EB4C97}" type="presParOf" srcId="{A5EBF737-48C8-48F4-A6E5-97513D161336}" destId="{C30E540C-5AEC-4414-91ED-AE95EB89141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9D1531-2C32-44F7-9099-C9E30B3A0149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87025D-8D8C-482F-AF6F-3E903BC02CCF}">
      <dgm:prSet/>
      <dgm:spPr/>
      <dgm:t>
        <a:bodyPr/>
        <a:lstStyle/>
        <a:p>
          <a:r>
            <a:rPr lang="hr-HR"/>
            <a:t>Crkva u Saloni, najstarija biskupija na tlu današnje Hrvatske</a:t>
          </a:r>
          <a:endParaRPr lang="en-US"/>
        </a:p>
      </dgm:t>
    </dgm:pt>
    <dgm:pt modelId="{C7CEEE2F-88C0-498A-9D2E-3EF06DBC4C0A}" type="parTrans" cxnId="{B4799A93-18BE-4E1B-B500-4A084B68B9E3}">
      <dgm:prSet/>
      <dgm:spPr/>
      <dgm:t>
        <a:bodyPr/>
        <a:lstStyle/>
        <a:p>
          <a:endParaRPr lang="en-US"/>
        </a:p>
      </dgm:t>
    </dgm:pt>
    <dgm:pt modelId="{7D6E3945-A59D-43C2-A455-3CA95D226951}" type="sibTrans" cxnId="{B4799A93-18BE-4E1B-B500-4A084B68B9E3}">
      <dgm:prSet/>
      <dgm:spPr/>
      <dgm:t>
        <a:bodyPr/>
        <a:lstStyle/>
        <a:p>
          <a:endParaRPr lang="en-US"/>
        </a:p>
      </dgm:t>
    </dgm:pt>
    <dgm:pt modelId="{2818854C-12E8-48AC-9F80-4C8C501E10B6}">
      <dgm:prSet/>
      <dgm:spPr/>
      <dgm:t>
        <a:bodyPr/>
        <a:lstStyle/>
        <a:p>
          <a:r>
            <a:rPr lang="hr-HR"/>
            <a:t>414. Salona crkveno središte Dalmacije</a:t>
          </a:r>
          <a:endParaRPr lang="en-US"/>
        </a:p>
      </dgm:t>
    </dgm:pt>
    <dgm:pt modelId="{0179A592-C275-4FB3-BF63-08799FDFA133}" type="parTrans" cxnId="{50ED0F95-0932-4C32-A244-9A3758F47E19}">
      <dgm:prSet/>
      <dgm:spPr/>
      <dgm:t>
        <a:bodyPr/>
        <a:lstStyle/>
        <a:p>
          <a:endParaRPr lang="en-US"/>
        </a:p>
      </dgm:t>
    </dgm:pt>
    <dgm:pt modelId="{45B2C565-052A-4E5E-ABE0-0E7A6E2850EB}" type="sibTrans" cxnId="{50ED0F95-0932-4C32-A244-9A3758F47E19}">
      <dgm:prSet/>
      <dgm:spPr/>
      <dgm:t>
        <a:bodyPr/>
        <a:lstStyle/>
        <a:p>
          <a:endParaRPr lang="en-US"/>
        </a:p>
      </dgm:t>
    </dgm:pt>
    <dgm:pt modelId="{DA64799F-325B-473C-8637-6990F357A55F}">
      <dgm:prSet/>
      <dgm:spPr/>
      <dgm:t>
        <a:bodyPr/>
        <a:lstStyle/>
        <a:p>
          <a:r>
            <a:rPr lang="hr-HR"/>
            <a:t>Sirmij, crkveno središte Panonije</a:t>
          </a:r>
          <a:endParaRPr lang="en-US"/>
        </a:p>
      </dgm:t>
    </dgm:pt>
    <dgm:pt modelId="{E775E53B-8920-48AF-9898-39E1D2C05E91}" type="parTrans" cxnId="{505B4068-9550-4E49-AACB-8B48381B0349}">
      <dgm:prSet/>
      <dgm:spPr/>
      <dgm:t>
        <a:bodyPr/>
        <a:lstStyle/>
        <a:p>
          <a:endParaRPr lang="en-US"/>
        </a:p>
      </dgm:t>
    </dgm:pt>
    <dgm:pt modelId="{CE7FD155-3B7C-44C4-AF07-A2E789D4F03C}" type="sibTrans" cxnId="{505B4068-9550-4E49-AACB-8B48381B0349}">
      <dgm:prSet/>
      <dgm:spPr/>
      <dgm:t>
        <a:bodyPr/>
        <a:lstStyle/>
        <a:p>
          <a:endParaRPr lang="en-US"/>
        </a:p>
      </dgm:t>
    </dgm:pt>
    <dgm:pt modelId="{396AA310-41BB-48B5-9706-6AD5FE4121A4}">
      <dgm:prSet/>
      <dgm:spPr/>
      <dgm:t>
        <a:bodyPr/>
        <a:lstStyle/>
        <a:p>
          <a:r>
            <a:rPr lang="hr-HR"/>
            <a:t>Važna biskupijska središta na području Dalmacije:</a:t>
          </a:r>
          <a:endParaRPr lang="en-US"/>
        </a:p>
      </dgm:t>
    </dgm:pt>
    <dgm:pt modelId="{F144FE45-C6EE-4EB1-8DCD-F0A512255315}" type="parTrans" cxnId="{0CBB95BB-57AE-474C-8A77-54158A071E29}">
      <dgm:prSet/>
      <dgm:spPr/>
      <dgm:t>
        <a:bodyPr/>
        <a:lstStyle/>
        <a:p>
          <a:endParaRPr lang="en-US"/>
        </a:p>
      </dgm:t>
    </dgm:pt>
    <dgm:pt modelId="{7FECBB73-2967-40A0-AF23-B5F79D982C66}" type="sibTrans" cxnId="{0CBB95BB-57AE-474C-8A77-54158A071E29}">
      <dgm:prSet/>
      <dgm:spPr/>
      <dgm:t>
        <a:bodyPr/>
        <a:lstStyle/>
        <a:p>
          <a:endParaRPr lang="en-US"/>
        </a:p>
      </dgm:t>
    </dgm:pt>
    <dgm:pt modelId="{1D2024F9-2087-4188-94B4-A0C3BC16E506}">
      <dgm:prSet/>
      <dgm:spPr/>
      <dgm:t>
        <a:bodyPr/>
        <a:lstStyle/>
        <a:p>
          <a:r>
            <a:rPr lang="hr-HR"/>
            <a:t>Jadera, Narona, Epidaur, Muccur </a:t>
          </a:r>
          <a:endParaRPr lang="en-US"/>
        </a:p>
      </dgm:t>
    </dgm:pt>
    <dgm:pt modelId="{BEFDB8FE-676A-4843-9BEA-D5480B37F905}" type="parTrans" cxnId="{4E7F0DD1-11D7-4FFE-B262-B41C9E2EAEFD}">
      <dgm:prSet/>
      <dgm:spPr/>
      <dgm:t>
        <a:bodyPr/>
        <a:lstStyle/>
        <a:p>
          <a:endParaRPr lang="en-US"/>
        </a:p>
      </dgm:t>
    </dgm:pt>
    <dgm:pt modelId="{C5FDE273-A1D6-4105-8FFD-A45C642B7D7A}" type="sibTrans" cxnId="{4E7F0DD1-11D7-4FFE-B262-B41C9E2EAEFD}">
      <dgm:prSet/>
      <dgm:spPr/>
      <dgm:t>
        <a:bodyPr/>
        <a:lstStyle/>
        <a:p>
          <a:endParaRPr lang="en-US"/>
        </a:p>
      </dgm:t>
    </dgm:pt>
    <dgm:pt modelId="{AF30A71F-7C97-448B-9C3D-7DD4DF29E4E8}">
      <dgm:prSet/>
      <dgm:spPr/>
      <dgm:t>
        <a:bodyPr/>
        <a:lstStyle/>
        <a:p>
          <a:r>
            <a:rPr lang="hr-HR"/>
            <a:t>Nastanak ranokršćanskih bazilika</a:t>
          </a:r>
          <a:endParaRPr lang="en-US"/>
        </a:p>
      </dgm:t>
    </dgm:pt>
    <dgm:pt modelId="{DF5F74B6-8B56-4DD8-9BF4-0B4A1418FA6A}" type="parTrans" cxnId="{6B079CF1-C63A-47AC-AA3C-B053F1B298A9}">
      <dgm:prSet/>
      <dgm:spPr/>
      <dgm:t>
        <a:bodyPr/>
        <a:lstStyle/>
        <a:p>
          <a:endParaRPr lang="en-US"/>
        </a:p>
      </dgm:t>
    </dgm:pt>
    <dgm:pt modelId="{08777EE5-2F2F-42A2-A3ED-8938DA9AFADC}" type="sibTrans" cxnId="{6B079CF1-C63A-47AC-AA3C-B053F1B298A9}">
      <dgm:prSet/>
      <dgm:spPr/>
      <dgm:t>
        <a:bodyPr/>
        <a:lstStyle/>
        <a:p>
          <a:endParaRPr lang="en-US"/>
        </a:p>
      </dgm:t>
    </dgm:pt>
    <dgm:pt modelId="{D69E1171-763B-4497-91A8-F1ABF7F7AB87}">
      <dgm:prSet/>
      <dgm:spPr/>
      <dgm:t>
        <a:bodyPr/>
        <a:lstStyle/>
        <a:p>
          <a:r>
            <a:rPr lang="hr-HR"/>
            <a:t>Eufrazijeva bazilika u Poreču</a:t>
          </a:r>
          <a:endParaRPr lang="en-US"/>
        </a:p>
      </dgm:t>
    </dgm:pt>
    <dgm:pt modelId="{F689F789-4AAE-4D6A-B354-9ADD156EFC5C}" type="parTrans" cxnId="{D79611E7-AD8C-456C-AB72-789AAFF21E76}">
      <dgm:prSet/>
      <dgm:spPr/>
      <dgm:t>
        <a:bodyPr/>
        <a:lstStyle/>
        <a:p>
          <a:endParaRPr lang="en-US"/>
        </a:p>
      </dgm:t>
    </dgm:pt>
    <dgm:pt modelId="{E1A54FF1-03AB-4002-A595-7206DFB4F383}" type="sibTrans" cxnId="{D79611E7-AD8C-456C-AB72-789AAFF21E76}">
      <dgm:prSet/>
      <dgm:spPr/>
      <dgm:t>
        <a:bodyPr/>
        <a:lstStyle/>
        <a:p>
          <a:endParaRPr lang="en-US"/>
        </a:p>
      </dgm:t>
    </dgm:pt>
    <dgm:pt modelId="{86EFB686-F262-4729-81CD-6D2A78C30B5C}">
      <dgm:prSet/>
      <dgm:spPr/>
      <dgm:t>
        <a:bodyPr/>
        <a:lstStyle/>
        <a:p>
          <a:r>
            <a:rPr lang="hr-HR"/>
            <a:t>Siscija, crkveno središte Panonije</a:t>
          </a:r>
          <a:endParaRPr lang="en-US"/>
        </a:p>
      </dgm:t>
    </dgm:pt>
    <dgm:pt modelId="{089114D6-530B-4F58-8501-C5BE39947B9E}" type="parTrans" cxnId="{92C8394C-62F4-4896-A7B5-478670C9958C}">
      <dgm:prSet/>
      <dgm:spPr/>
      <dgm:t>
        <a:bodyPr/>
        <a:lstStyle/>
        <a:p>
          <a:endParaRPr lang="en-US"/>
        </a:p>
      </dgm:t>
    </dgm:pt>
    <dgm:pt modelId="{BF0EC8B0-5835-42AC-B9FE-8DF805E12D8B}" type="sibTrans" cxnId="{92C8394C-62F4-4896-A7B5-478670C9958C}">
      <dgm:prSet/>
      <dgm:spPr/>
      <dgm:t>
        <a:bodyPr/>
        <a:lstStyle/>
        <a:p>
          <a:endParaRPr lang="en-US"/>
        </a:p>
      </dgm:t>
    </dgm:pt>
    <dgm:pt modelId="{789E38CF-6115-4166-9E8E-89FE77B13DB7}">
      <dgm:prSet/>
      <dgm:spPr/>
      <dgm:t>
        <a:bodyPr/>
        <a:lstStyle/>
        <a:p>
          <a:r>
            <a:rPr lang="hr-HR"/>
            <a:t>Prvi biskup sv. Kvirin, mučenik za Dioklecijanova progona</a:t>
          </a:r>
          <a:endParaRPr lang="en-US"/>
        </a:p>
      </dgm:t>
    </dgm:pt>
    <dgm:pt modelId="{F54FB63D-476F-4EF1-B82C-24BBA1AF84C4}" type="parTrans" cxnId="{07521520-B6E7-4517-ACBA-EA61F102F8AE}">
      <dgm:prSet/>
      <dgm:spPr/>
      <dgm:t>
        <a:bodyPr/>
        <a:lstStyle/>
        <a:p>
          <a:endParaRPr lang="en-US"/>
        </a:p>
      </dgm:t>
    </dgm:pt>
    <dgm:pt modelId="{B40F7013-85E9-4B27-99DA-7421D6135525}" type="sibTrans" cxnId="{07521520-B6E7-4517-ACBA-EA61F102F8AE}">
      <dgm:prSet/>
      <dgm:spPr/>
      <dgm:t>
        <a:bodyPr/>
        <a:lstStyle/>
        <a:p>
          <a:endParaRPr lang="en-US"/>
        </a:p>
      </dgm:t>
    </dgm:pt>
    <dgm:pt modelId="{8452369F-BD7A-49F3-9D19-46F3B6A17ED6}" type="pres">
      <dgm:prSet presAssocID="{039D1531-2C32-44F7-9099-C9E30B3A01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71973E-2476-4C8B-BC8F-AB6596099557}" type="pres">
      <dgm:prSet presAssocID="{FD87025D-8D8C-482F-AF6F-3E903BC02CC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5370AB-24BB-4051-8907-782738140E87}" type="pres">
      <dgm:prSet presAssocID="{7D6E3945-A59D-43C2-A455-3CA95D226951}" presName="sibTrans" presStyleCnt="0"/>
      <dgm:spPr/>
    </dgm:pt>
    <dgm:pt modelId="{6F695E14-CA48-4F90-B7F6-B7998F68CB66}" type="pres">
      <dgm:prSet presAssocID="{2818854C-12E8-48AC-9F80-4C8C501E10B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48A71A-5BCF-43DD-9BD9-B0740F2772DC}" type="pres">
      <dgm:prSet presAssocID="{45B2C565-052A-4E5E-ABE0-0E7A6E2850EB}" presName="sibTrans" presStyleCnt="0"/>
      <dgm:spPr/>
    </dgm:pt>
    <dgm:pt modelId="{339F6D18-F58C-4864-AC8E-8A7616B294F3}" type="pres">
      <dgm:prSet presAssocID="{DA64799F-325B-473C-8637-6990F357A55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F67BBF-DA0C-4558-93C4-DBB403849DBC}" type="pres">
      <dgm:prSet presAssocID="{CE7FD155-3B7C-44C4-AF07-A2E789D4F03C}" presName="sibTrans" presStyleCnt="0"/>
      <dgm:spPr/>
    </dgm:pt>
    <dgm:pt modelId="{01FC51B6-353C-4CF5-9402-1AC754766832}" type="pres">
      <dgm:prSet presAssocID="{396AA310-41BB-48B5-9706-6AD5FE4121A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7BF771-E239-4CC3-A82C-656006356F13}" type="pres">
      <dgm:prSet presAssocID="{7FECBB73-2967-40A0-AF23-B5F79D982C66}" presName="sibTrans" presStyleCnt="0"/>
      <dgm:spPr/>
    </dgm:pt>
    <dgm:pt modelId="{9B1CEA3A-4810-4332-AF86-1635DF0C0312}" type="pres">
      <dgm:prSet presAssocID="{1D2024F9-2087-4188-94B4-A0C3BC16E50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2094C3-03CE-427A-9101-2229264E52E5}" type="pres">
      <dgm:prSet presAssocID="{C5FDE273-A1D6-4105-8FFD-A45C642B7D7A}" presName="sibTrans" presStyleCnt="0"/>
      <dgm:spPr/>
    </dgm:pt>
    <dgm:pt modelId="{F1B1475C-B27F-4A41-836B-E6E95D4F2076}" type="pres">
      <dgm:prSet presAssocID="{AF30A71F-7C97-448B-9C3D-7DD4DF29E4E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000A2D-A74E-4D8A-B23B-E81F8BFFC2DF}" type="pres">
      <dgm:prSet presAssocID="{08777EE5-2F2F-42A2-A3ED-8938DA9AFADC}" presName="sibTrans" presStyleCnt="0"/>
      <dgm:spPr/>
    </dgm:pt>
    <dgm:pt modelId="{D2F2B58E-0638-419D-A0E7-50DBBC966504}" type="pres">
      <dgm:prSet presAssocID="{D69E1171-763B-4497-91A8-F1ABF7F7AB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BCD339-69EA-4EBF-A9A3-AE9831CB8D23}" type="pres">
      <dgm:prSet presAssocID="{E1A54FF1-03AB-4002-A595-7206DFB4F383}" presName="sibTrans" presStyleCnt="0"/>
      <dgm:spPr/>
    </dgm:pt>
    <dgm:pt modelId="{D6F64712-978A-48FF-A2B1-455BF2C6B744}" type="pres">
      <dgm:prSet presAssocID="{86EFB686-F262-4729-81CD-6D2A78C30B5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911042-8FA9-45DA-AB78-EB5D3429EC66}" type="pres">
      <dgm:prSet presAssocID="{BF0EC8B0-5835-42AC-B9FE-8DF805E12D8B}" presName="sibTrans" presStyleCnt="0"/>
      <dgm:spPr/>
    </dgm:pt>
    <dgm:pt modelId="{DC53D4B6-8DC9-499C-82D5-E4DDF1D4C6C3}" type="pres">
      <dgm:prSet presAssocID="{789E38CF-6115-4166-9E8E-89FE77B13DB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FBE3B46-F5C5-4CBA-9BE2-50067AB370D7}" type="presOf" srcId="{2818854C-12E8-48AC-9F80-4C8C501E10B6}" destId="{6F695E14-CA48-4F90-B7F6-B7998F68CB66}" srcOrd="0" destOrd="0" presId="urn:microsoft.com/office/officeart/2005/8/layout/default#4"/>
    <dgm:cxn modelId="{505B4068-9550-4E49-AACB-8B48381B0349}" srcId="{039D1531-2C32-44F7-9099-C9E30B3A0149}" destId="{DA64799F-325B-473C-8637-6990F357A55F}" srcOrd="2" destOrd="0" parTransId="{E775E53B-8920-48AF-9898-39E1D2C05E91}" sibTransId="{CE7FD155-3B7C-44C4-AF07-A2E789D4F03C}"/>
    <dgm:cxn modelId="{7981179F-86CE-4502-9C76-34638BA2114F}" type="presOf" srcId="{789E38CF-6115-4166-9E8E-89FE77B13DB7}" destId="{DC53D4B6-8DC9-499C-82D5-E4DDF1D4C6C3}" srcOrd="0" destOrd="0" presId="urn:microsoft.com/office/officeart/2005/8/layout/default#4"/>
    <dgm:cxn modelId="{4E7F0DD1-11D7-4FFE-B262-B41C9E2EAEFD}" srcId="{039D1531-2C32-44F7-9099-C9E30B3A0149}" destId="{1D2024F9-2087-4188-94B4-A0C3BC16E506}" srcOrd="4" destOrd="0" parTransId="{BEFDB8FE-676A-4843-9BEA-D5480B37F905}" sibTransId="{C5FDE273-A1D6-4105-8FFD-A45C642B7D7A}"/>
    <dgm:cxn modelId="{B4799A93-18BE-4E1B-B500-4A084B68B9E3}" srcId="{039D1531-2C32-44F7-9099-C9E30B3A0149}" destId="{FD87025D-8D8C-482F-AF6F-3E903BC02CCF}" srcOrd="0" destOrd="0" parTransId="{C7CEEE2F-88C0-498A-9D2E-3EF06DBC4C0A}" sibTransId="{7D6E3945-A59D-43C2-A455-3CA95D226951}"/>
    <dgm:cxn modelId="{D79611E7-AD8C-456C-AB72-789AAFF21E76}" srcId="{039D1531-2C32-44F7-9099-C9E30B3A0149}" destId="{D69E1171-763B-4497-91A8-F1ABF7F7AB87}" srcOrd="6" destOrd="0" parTransId="{F689F789-4AAE-4D6A-B354-9ADD156EFC5C}" sibTransId="{E1A54FF1-03AB-4002-A595-7206DFB4F383}"/>
    <dgm:cxn modelId="{7C8FA92F-662E-4CB1-9528-39A5BAD92CE9}" type="presOf" srcId="{FD87025D-8D8C-482F-AF6F-3E903BC02CCF}" destId="{B571973E-2476-4C8B-BC8F-AB6596099557}" srcOrd="0" destOrd="0" presId="urn:microsoft.com/office/officeart/2005/8/layout/default#4"/>
    <dgm:cxn modelId="{92C8394C-62F4-4896-A7B5-478670C9958C}" srcId="{039D1531-2C32-44F7-9099-C9E30B3A0149}" destId="{86EFB686-F262-4729-81CD-6D2A78C30B5C}" srcOrd="7" destOrd="0" parTransId="{089114D6-530B-4F58-8501-C5BE39947B9E}" sibTransId="{BF0EC8B0-5835-42AC-B9FE-8DF805E12D8B}"/>
    <dgm:cxn modelId="{50ED0F95-0932-4C32-A244-9A3758F47E19}" srcId="{039D1531-2C32-44F7-9099-C9E30B3A0149}" destId="{2818854C-12E8-48AC-9F80-4C8C501E10B6}" srcOrd="1" destOrd="0" parTransId="{0179A592-C275-4FB3-BF63-08799FDFA133}" sibTransId="{45B2C565-052A-4E5E-ABE0-0E7A6E2850EB}"/>
    <dgm:cxn modelId="{79711CCB-59C6-44E1-B210-2031403119D0}" type="presOf" srcId="{039D1531-2C32-44F7-9099-C9E30B3A0149}" destId="{8452369F-BD7A-49F3-9D19-46F3B6A17ED6}" srcOrd="0" destOrd="0" presId="urn:microsoft.com/office/officeart/2005/8/layout/default#4"/>
    <dgm:cxn modelId="{07521520-B6E7-4517-ACBA-EA61F102F8AE}" srcId="{039D1531-2C32-44F7-9099-C9E30B3A0149}" destId="{789E38CF-6115-4166-9E8E-89FE77B13DB7}" srcOrd="8" destOrd="0" parTransId="{F54FB63D-476F-4EF1-B82C-24BBA1AF84C4}" sibTransId="{B40F7013-85E9-4B27-99DA-7421D6135525}"/>
    <dgm:cxn modelId="{91AE3D74-8836-40B6-9A8F-53288C4DE6D2}" type="presOf" srcId="{86EFB686-F262-4729-81CD-6D2A78C30B5C}" destId="{D6F64712-978A-48FF-A2B1-455BF2C6B744}" srcOrd="0" destOrd="0" presId="urn:microsoft.com/office/officeart/2005/8/layout/default#4"/>
    <dgm:cxn modelId="{0CBB95BB-57AE-474C-8A77-54158A071E29}" srcId="{039D1531-2C32-44F7-9099-C9E30B3A0149}" destId="{396AA310-41BB-48B5-9706-6AD5FE4121A4}" srcOrd="3" destOrd="0" parTransId="{F144FE45-C6EE-4EB1-8DCD-F0A512255315}" sibTransId="{7FECBB73-2967-40A0-AF23-B5F79D982C66}"/>
    <dgm:cxn modelId="{4A0ED51E-7420-49F9-84F5-D1D687CBC5C5}" type="presOf" srcId="{1D2024F9-2087-4188-94B4-A0C3BC16E506}" destId="{9B1CEA3A-4810-4332-AF86-1635DF0C0312}" srcOrd="0" destOrd="0" presId="urn:microsoft.com/office/officeart/2005/8/layout/default#4"/>
    <dgm:cxn modelId="{6B079CF1-C63A-47AC-AA3C-B053F1B298A9}" srcId="{039D1531-2C32-44F7-9099-C9E30B3A0149}" destId="{AF30A71F-7C97-448B-9C3D-7DD4DF29E4E8}" srcOrd="5" destOrd="0" parTransId="{DF5F74B6-8B56-4DD8-9BF4-0B4A1418FA6A}" sibTransId="{08777EE5-2F2F-42A2-A3ED-8938DA9AFADC}"/>
    <dgm:cxn modelId="{FD8B8141-037A-4D99-ADDD-553C637E1FDA}" type="presOf" srcId="{AF30A71F-7C97-448B-9C3D-7DD4DF29E4E8}" destId="{F1B1475C-B27F-4A41-836B-E6E95D4F2076}" srcOrd="0" destOrd="0" presId="urn:microsoft.com/office/officeart/2005/8/layout/default#4"/>
    <dgm:cxn modelId="{6646017C-085C-4101-848B-AEBF968617D8}" type="presOf" srcId="{DA64799F-325B-473C-8637-6990F357A55F}" destId="{339F6D18-F58C-4864-AC8E-8A7616B294F3}" srcOrd="0" destOrd="0" presId="urn:microsoft.com/office/officeart/2005/8/layout/default#4"/>
    <dgm:cxn modelId="{8544264D-9755-44AD-A135-971CAB941F95}" type="presOf" srcId="{396AA310-41BB-48B5-9706-6AD5FE4121A4}" destId="{01FC51B6-353C-4CF5-9402-1AC754766832}" srcOrd="0" destOrd="0" presId="urn:microsoft.com/office/officeart/2005/8/layout/default#4"/>
    <dgm:cxn modelId="{97B89D7A-4474-48BD-B393-6D1DBF4AB327}" type="presOf" srcId="{D69E1171-763B-4497-91A8-F1ABF7F7AB87}" destId="{D2F2B58E-0638-419D-A0E7-50DBBC966504}" srcOrd="0" destOrd="0" presId="urn:microsoft.com/office/officeart/2005/8/layout/default#4"/>
    <dgm:cxn modelId="{E4C5C32B-2CD0-4D72-BD66-AC3CBD94E763}" type="presParOf" srcId="{8452369F-BD7A-49F3-9D19-46F3B6A17ED6}" destId="{B571973E-2476-4C8B-BC8F-AB6596099557}" srcOrd="0" destOrd="0" presId="urn:microsoft.com/office/officeart/2005/8/layout/default#4"/>
    <dgm:cxn modelId="{0570C7A3-206F-43A8-B531-5B49F352D324}" type="presParOf" srcId="{8452369F-BD7A-49F3-9D19-46F3B6A17ED6}" destId="{1F5370AB-24BB-4051-8907-782738140E87}" srcOrd="1" destOrd="0" presId="urn:microsoft.com/office/officeart/2005/8/layout/default#4"/>
    <dgm:cxn modelId="{B198681F-1500-4797-9156-BFB0F54106C4}" type="presParOf" srcId="{8452369F-BD7A-49F3-9D19-46F3B6A17ED6}" destId="{6F695E14-CA48-4F90-B7F6-B7998F68CB66}" srcOrd="2" destOrd="0" presId="urn:microsoft.com/office/officeart/2005/8/layout/default#4"/>
    <dgm:cxn modelId="{E4919556-6048-422D-9275-C38C08A52180}" type="presParOf" srcId="{8452369F-BD7A-49F3-9D19-46F3B6A17ED6}" destId="{1848A71A-5BCF-43DD-9BD9-B0740F2772DC}" srcOrd="3" destOrd="0" presId="urn:microsoft.com/office/officeart/2005/8/layout/default#4"/>
    <dgm:cxn modelId="{B3753581-6ACB-4A2D-89B8-4347A71F2C25}" type="presParOf" srcId="{8452369F-BD7A-49F3-9D19-46F3B6A17ED6}" destId="{339F6D18-F58C-4864-AC8E-8A7616B294F3}" srcOrd="4" destOrd="0" presId="urn:microsoft.com/office/officeart/2005/8/layout/default#4"/>
    <dgm:cxn modelId="{59F0C881-540A-4418-97BF-1E85B0C95933}" type="presParOf" srcId="{8452369F-BD7A-49F3-9D19-46F3B6A17ED6}" destId="{DEF67BBF-DA0C-4558-93C4-DBB403849DBC}" srcOrd="5" destOrd="0" presId="urn:microsoft.com/office/officeart/2005/8/layout/default#4"/>
    <dgm:cxn modelId="{B3A41FC2-C34C-42CC-9B1B-5657F86C91D9}" type="presParOf" srcId="{8452369F-BD7A-49F3-9D19-46F3B6A17ED6}" destId="{01FC51B6-353C-4CF5-9402-1AC754766832}" srcOrd="6" destOrd="0" presId="urn:microsoft.com/office/officeart/2005/8/layout/default#4"/>
    <dgm:cxn modelId="{2B5442DE-50EC-4B42-BDD6-EB4D7F6B420C}" type="presParOf" srcId="{8452369F-BD7A-49F3-9D19-46F3B6A17ED6}" destId="{2B7BF771-E239-4CC3-A82C-656006356F13}" srcOrd="7" destOrd="0" presId="urn:microsoft.com/office/officeart/2005/8/layout/default#4"/>
    <dgm:cxn modelId="{FE98DFEE-C572-4F8F-A6EB-717DDAA23E9C}" type="presParOf" srcId="{8452369F-BD7A-49F3-9D19-46F3B6A17ED6}" destId="{9B1CEA3A-4810-4332-AF86-1635DF0C0312}" srcOrd="8" destOrd="0" presId="urn:microsoft.com/office/officeart/2005/8/layout/default#4"/>
    <dgm:cxn modelId="{04CDBB23-A71B-4D03-A1C6-EA6B4FEEAFFE}" type="presParOf" srcId="{8452369F-BD7A-49F3-9D19-46F3B6A17ED6}" destId="{A82094C3-03CE-427A-9101-2229264E52E5}" srcOrd="9" destOrd="0" presId="urn:microsoft.com/office/officeart/2005/8/layout/default#4"/>
    <dgm:cxn modelId="{8F13B8AB-0899-4E7C-A30A-DD5C7D4B8A7F}" type="presParOf" srcId="{8452369F-BD7A-49F3-9D19-46F3B6A17ED6}" destId="{F1B1475C-B27F-4A41-836B-E6E95D4F2076}" srcOrd="10" destOrd="0" presId="urn:microsoft.com/office/officeart/2005/8/layout/default#4"/>
    <dgm:cxn modelId="{2AF26947-9E86-4C5E-ADE8-AB3BAABD7F2A}" type="presParOf" srcId="{8452369F-BD7A-49F3-9D19-46F3B6A17ED6}" destId="{05000A2D-A74E-4D8A-B23B-E81F8BFFC2DF}" srcOrd="11" destOrd="0" presId="urn:microsoft.com/office/officeart/2005/8/layout/default#4"/>
    <dgm:cxn modelId="{5396E479-CD9F-4065-A23E-0F11ED3610F4}" type="presParOf" srcId="{8452369F-BD7A-49F3-9D19-46F3B6A17ED6}" destId="{D2F2B58E-0638-419D-A0E7-50DBBC966504}" srcOrd="12" destOrd="0" presId="urn:microsoft.com/office/officeart/2005/8/layout/default#4"/>
    <dgm:cxn modelId="{D9D21D1A-E5C4-466C-8802-7C716472FCB9}" type="presParOf" srcId="{8452369F-BD7A-49F3-9D19-46F3B6A17ED6}" destId="{BABCD339-69EA-4EBF-A9A3-AE9831CB8D23}" srcOrd="13" destOrd="0" presId="urn:microsoft.com/office/officeart/2005/8/layout/default#4"/>
    <dgm:cxn modelId="{CD14BE72-E942-4498-B558-216E8F8A4984}" type="presParOf" srcId="{8452369F-BD7A-49F3-9D19-46F3B6A17ED6}" destId="{D6F64712-978A-48FF-A2B1-455BF2C6B744}" srcOrd="14" destOrd="0" presId="urn:microsoft.com/office/officeart/2005/8/layout/default#4"/>
    <dgm:cxn modelId="{E84CCB30-83DA-4692-9DFE-678DE3462EEE}" type="presParOf" srcId="{8452369F-BD7A-49F3-9D19-46F3B6A17ED6}" destId="{FB911042-8FA9-45DA-AB78-EB5D3429EC66}" srcOrd="15" destOrd="0" presId="urn:microsoft.com/office/officeart/2005/8/layout/default#4"/>
    <dgm:cxn modelId="{01455217-BDE8-4960-BF7E-F455B0B0B7CE}" type="presParOf" srcId="{8452369F-BD7A-49F3-9D19-46F3B6A17ED6}" destId="{DC53D4B6-8DC9-499C-82D5-E4DDF1D4C6C3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79FA9-9B8B-4098-B71E-C70742CBD2B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C14069C-9E32-47FD-B89A-BB14207A00FD}">
      <dgm:prSet/>
      <dgm:spPr/>
      <dgm:t>
        <a:bodyPr/>
        <a:lstStyle/>
        <a:p>
          <a:r>
            <a:rPr lang="hr-HR"/>
            <a:t>Židovi u borbi protiv rimske okupacije</a:t>
          </a:r>
          <a:endParaRPr lang="en-US"/>
        </a:p>
      </dgm:t>
    </dgm:pt>
    <dgm:pt modelId="{A4B8C436-0C8B-4029-8005-F0E6B7C373D9}" type="parTrans" cxnId="{20AAE526-B75B-4749-A23D-81B7A62936AB}">
      <dgm:prSet/>
      <dgm:spPr/>
      <dgm:t>
        <a:bodyPr/>
        <a:lstStyle/>
        <a:p>
          <a:endParaRPr lang="en-US"/>
        </a:p>
      </dgm:t>
    </dgm:pt>
    <dgm:pt modelId="{BAFFE44E-2171-4A1E-915B-A138A5AF8B3B}" type="sibTrans" cxnId="{20AAE526-B75B-4749-A23D-81B7A62936AB}">
      <dgm:prSet/>
      <dgm:spPr/>
      <dgm:t>
        <a:bodyPr/>
        <a:lstStyle/>
        <a:p>
          <a:endParaRPr lang="en-US"/>
        </a:p>
      </dgm:t>
    </dgm:pt>
    <dgm:pt modelId="{283B9F01-C368-4088-83E5-E1027C77DF00}">
      <dgm:prSet/>
      <dgm:spPr/>
      <dgm:t>
        <a:bodyPr/>
        <a:lstStyle/>
        <a:p>
          <a:r>
            <a:rPr lang="hr-HR"/>
            <a:t>Očekuju pojavu spasitelja, Mesije</a:t>
          </a:r>
          <a:endParaRPr lang="en-US"/>
        </a:p>
      </dgm:t>
    </dgm:pt>
    <dgm:pt modelId="{4A120F65-C25F-4EAA-90E7-31168E8BAD75}" type="parTrans" cxnId="{7F14F9F0-C9E6-4174-AD71-75689CE4F16B}">
      <dgm:prSet/>
      <dgm:spPr/>
      <dgm:t>
        <a:bodyPr/>
        <a:lstStyle/>
        <a:p>
          <a:endParaRPr lang="en-US"/>
        </a:p>
      </dgm:t>
    </dgm:pt>
    <dgm:pt modelId="{C53E73B6-9B85-4D5A-9DE9-96314BCB9380}" type="sibTrans" cxnId="{7F14F9F0-C9E6-4174-AD71-75689CE4F16B}">
      <dgm:prSet/>
      <dgm:spPr/>
      <dgm:t>
        <a:bodyPr/>
        <a:lstStyle/>
        <a:p>
          <a:endParaRPr lang="en-US"/>
        </a:p>
      </dgm:t>
    </dgm:pt>
    <dgm:pt modelId="{EC1A4841-BDB8-4C69-8F50-50311AD8E0EE}">
      <dgm:prSet/>
      <dgm:spPr/>
      <dgm:t>
        <a:bodyPr/>
        <a:lstStyle/>
        <a:p>
          <a:r>
            <a:rPr lang="hr-HR" dirty="0"/>
            <a:t>Mesija, obnovitelj Judejskog Kraljevstva</a:t>
          </a:r>
          <a:endParaRPr lang="en-US" dirty="0"/>
        </a:p>
      </dgm:t>
    </dgm:pt>
    <dgm:pt modelId="{2516EF74-514E-4268-ACEE-84A62241D47D}" type="parTrans" cxnId="{44B43F2D-0A78-41B6-8D43-4895949F3C0A}">
      <dgm:prSet/>
      <dgm:spPr/>
      <dgm:t>
        <a:bodyPr/>
        <a:lstStyle/>
        <a:p>
          <a:endParaRPr lang="en-US"/>
        </a:p>
      </dgm:t>
    </dgm:pt>
    <dgm:pt modelId="{C328369F-D7CB-488E-B7AF-468CE89A2ECF}" type="sibTrans" cxnId="{44B43F2D-0A78-41B6-8D43-4895949F3C0A}">
      <dgm:prSet/>
      <dgm:spPr/>
      <dgm:t>
        <a:bodyPr/>
        <a:lstStyle/>
        <a:p>
          <a:endParaRPr lang="en-US"/>
        </a:p>
      </dgm:t>
    </dgm:pt>
    <dgm:pt modelId="{47E68AD6-A871-4EDC-99B3-9501ED496C9B}">
      <dgm:prSet/>
      <dgm:spPr/>
      <dgm:t>
        <a:bodyPr/>
        <a:lstStyle/>
        <a:p>
          <a:r>
            <a:rPr lang="hr-HR" dirty="0"/>
            <a:t>Rođenje Isusa u Betlehemu</a:t>
          </a:r>
          <a:endParaRPr lang="en-US" dirty="0"/>
        </a:p>
      </dgm:t>
    </dgm:pt>
    <dgm:pt modelId="{3868D720-88EB-446D-9544-9963874B94B6}" type="parTrans" cxnId="{2763FD44-0644-47B9-8AA1-3BD84D3E154C}">
      <dgm:prSet/>
      <dgm:spPr/>
      <dgm:t>
        <a:bodyPr/>
        <a:lstStyle/>
        <a:p>
          <a:endParaRPr lang="en-US"/>
        </a:p>
      </dgm:t>
    </dgm:pt>
    <dgm:pt modelId="{FCE6983D-1EA5-4EC4-B9CE-3DE1B6E7AC0E}" type="sibTrans" cxnId="{2763FD44-0644-47B9-8AA1-3BD84D3E154C}">
      <dgm:prSet/>
      <dgm:spPr/>
      <dgm:t>
        <a:bodyPr/>
        <a:lstStyle/>
        <a:p>
          <a:endParaRPr lang="en-US"/>
        </a:p>
      </dgm:t>
    </dgm:pt>
    <dgm:pt modelId="{F752FB6A-70E7-4FF4-B728-957C4E177E57}" type="pres">
      <dgm:prSet presAssocID="{3B179FA9-9B8B-4098-B71E-C70742CBD2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8E9A6B1-A843-4119-B428-F53141970E5C}" type="pres">
      <dgm:prSet presAssocID="{3B179FA9-9B8B-4098-B71E-C70742CBD2BF}" presName="dummyMaxCanvas" presStyleCnt="0">
        <dgm:presLayoutVars/>
      </dgm:prSet>
      <dgm:spPr/>
    </dgm:pt>
    <dgm:pt modelId="{B1E0AEC5-D1C4-45D0-8B6E-23006595581A}" type="pres">
      <dgm:prSet presAssocID="{3B179FA9-9B8B-4098-B71E-C70742CBD2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E5540A-19CB-45C0-A590-937A1B788D33}" type="pres">
      <dgm:prSet presAssocID="{3B179FA9-9B8B-4098-B71E-C70742CBD2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58EFC8-41E3-41BF-8F29-62CB9065C26C}" type="pres">
      <dgm:prSet presAssocID="{3B179FA9-9B8B-4098-B71E-C70742CBD2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A956A8-BD43-414E-AD0C-145E0DB780B9}" type="pres">
      <dgm:prSet presAssocID="{3B179FA9-9B8B-4098-B71E-C70742CBD2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F1820-2BA6-4DD0-9BA4-1CD7651038BE}" type="pres">
      <dgm:prSet presAssocID="{3B179FA9-9B8B-4098-B71E-C70742CBD2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C113B4-9F48-4DBA-A2AC-0C99CEEC43C5}" type="pres">
      <dgm:prSet presAssocID="{3B179FA9-9B8B-4098-B71E-C70742CBD2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1DC901-AA42-4D6D-9D11-243ACB4B8731}" type="pres">
      <dgm:prSet presAssocID="{3B179FA9-9B8B-4098-B71E-C70742CBD2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20FEE8-A1FD-4D28-88FD-E88A3EB6D19D}" type="pres">
      <dgm:prSet presAssocID="{3B179FA9-9B8B-4098-B71E-C70742CBD2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6C3397-9F5D-4F37-A662-483F911CE85B}" type="pres">
      <dgm:prSet presAssocID="{3B179FA9-9B8B-4098-B71E-C70742CBD2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67A093-CD74-4FD3-981B-FEE679F3CD3F}" type="pres">
      <dgm:prSet presAssocID="{3B179FA9-9B8B-4098-B71E-C70742CBD2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850331-3AC4-4F86-BBD5-FE90177D6AB0}" type="pres">
      <dgm:prSet presAssocID="{3B179FA9-9B8B-4098-B71E-C70742CBD2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E0E5ADF-6214-4A2D-BAFF-825E768483ED}" type="presOf" srcId="{C53E73B6-9B85-4D5A-9DE9-96314BCB9380}" destId="{2CC113B4-9F48-4DBA-A2AC-0C99CEEC43C5}" srcOrd="0" destOrd="0" presId="urn:microsoft.com/office/officeart/2005/8/layout/vProcess5"/>
    <dgm:cxn modelId="{6A5F5EF6-F162-4BD1-80C9-52A8295382EC}" type="presOf" srcId="{BAFFE44E-2171-4A1E-915B-A138A5AF8B3B}" destId="{948F1820-2BA6-4DD0-9BA4-1CD7651038BE}" srcOrd="0" destOrd="0" presId="urn:microsoft.com/office/officeart/2005/8/layout/vProcess5"/>
    <dgm:cxn modelId="{CD1D064B-18C8-4334-92E2-DF2B39FF157C}" type="presOf" srcId="{47E68AD6-A871-4EDC-99B3-9501ED496C9B}" destId="{FFA956A8-BD43-414E-AD0C-145E0DB780B9}" srcOrd="0" destOrd="0" presId="urn:microsoft.com/office/officeart/2005/8/layout/vProcess5"/>
    <dgm:cxn modelId="{44B43F2D-0A78-41B6-8D43-4895949F3C0A}" srcId="{3B179FA9-9B8B-4098-B71E-C70742CBD2BF}" destId="{EC1A4841-BDB8-4C69-8F50-50311AD8E0EE}" srcOrd="2" destOrd="0" parTransId="{2516EF74-514E-4268-ACEE-84A62241D47D}" sibTransId="{C328369F-D7CB-488E-B7AF-468CE89A2ECF}"/>
    <dgm:cxn modelId="{2763FD44-0644-47B9-8AA1-3BD84D3E154C}" srcId="{3B179FA9-9B8B-4098-B71E-C70742CBD2BF}" destId="{47E68AD6-A871-4EDC-99B3-9501ED496C9B}" srcOrd="3" destOrd="0" parTransId="{3868D720-88EB-446D-9544-9963874B94B6}" sibTransId="{FCE6983D-1EA5-4EC4-B9CE-3DE1B6E7AC0E}"/>
    <dgm:cxn modelId="{14CE3F92-B097-411B-A64B-7CD0FA9B168A}" type="presOf" srcId="{C328369F-D7CB-488E-B7AF-468CE89A2ECF}" destId="{D31DC901-AA42-4D6D-9D11-243ACB4B8731}" srcOrd="0" destOrd="0" presId="urn:microsoft.com/office/officeart/2005/8/layout/vProcess5"/>
    <dgm:cxn modelId="{EC21328D-9047-4DFA-A1E0-D212A1ED573F}" type="presOf" srcId="{3B179FA9-9B8B-4098-B71E-C70742CBD2BF}" destId="{F752FB6A-70E7-4FF4-B728-957C4E177E57}" srcOrd="0" destOrd="0" presId="urn:microsoft.com/office/officeart/2005/8/layout/vProcess5"/>
    <dgm:cxn modelId="{CE97153D-26CF-4615-AE43-3E6695FA6D4C}" type="presOf" srcId="{EC1A4841-BDB8-4C69-8F50-50311AD8E0EE}" destId="{A067A093-CD74-4FD3-981B-FEE679F3CD3F}" srcOrd="1" destOrd="0" presId="urn:microsoft.com/office/officeart/2005/8/layout/vProcess5"/>
    <dgm:cxn modelId="{0CE10A67-3F0E-459C-B640-4A4F512009C9}" type="presOf" srcId="{FC14069C-9E32-47FD-B89A-BB14207A00FD}" destId="{0420FEE8-A1FD-4D28-88FD-E88A3EB6D19D}" srcOrd="1" destOrd="0" presId="urn:microsoft.com/office/officeart/2005/8/layout/vProcess5"/>
    <dgm:cxn modelId="{13632196-EFE8-407D-BA3B-0E5295CA8950}" type="presOf" srcId="{283B9F01-C368-4088-83E5-E1027C77DF00}" destId="{B3E5540A-19CB-45C0-A590-937A1B788D33}" srcOrd="0" destOrd="0" presId="urn:microsoft.com/office/officeart/2005/8/layout/vProcess5"/>
    <dgm:cxn modelId="{F37B14CD-C1FC-4B6A-B6F5-59741F42CFED}" type="presOf" srcId="{283B9F01-C368-4088-83E5-E1027C77DF00}" destId="{346C3397-9F5D-4F37-A662-483F911CE85B}" srcOrd="1" destOrd="0" presId="urn:microsoft.com/office/officeart/2005/8/layout/vProcess5"/>
    <dgm:cxn modelId="{1DBC452B-F980-4380-89A9-5AE0BBD1FC82}" type="presOf" srcId="{47E68AD6-A871-4EDC-99B3-9501ED496C9B}" destId="{AB850331-3AC4-4F86-BBD5-FE90177D6AB0}" srcOrd="1" destOrd="0" presId="urn:microsoft.com/office/officeart/2005/8/layout/vProcess5"/>
    <dgm:cxn modelId="{67F78478-774E-469F-9DFF-1406C9D3FE7A}" type="presOf" srcId="{EC1A4841-BDB8-4C69-8F50-50311AD8E0EE}" destId="{C958EFC8-41E3-41BF-8F29-62CB9065C26C}" srcOrd="0" destOrd="0" presId="urn:microsoft.com/office/officeart/2005/8/layout/vProcess5"/>
    <dgm:cxn modelId="{28F375A7-38B0-4476-B161-38EEEBCC94F9}" type="presOf" srcId="{FC14069C-9E32-47FD-B89A-BB14207A00FD}" destId="{B1E0AEC5-D1C4-45D0-8B6E-23006595581A}" srcOrd="0" destOrd="0" presId="urn:microsoft.com/office/officeart/2005/8/layout/vProcess5"/>
    <dgm:cxn modelId="{20AAE526-B75B-4749-A23D-81B7A62936AB}" srcId="{3B179FA9-9B8B-4098-B71E-C70742CBD2BF}" destId="{FC14069C-9E32-47FD-B89A-BB14207A00FD}" srcOrd="0" destOrd="0" parTransId="{A4B8C436-0C8B-4029-8005-F0E6B7C373D9}" sibTransId="{BAFFE44E-2171-4A1E-915B-A138A5AF8B3B}"/>
    <dgm:cxn modelId="{7F14F9F0-C9E6-4174-AD71-75689CE4F16B}" srcId="{3B179FA9-9B8B-4098-B71E-C70742CBD2BF}" destId="{283B9F01-C368-4088-83E5-E1027C77DF00}" srcOrd="1" destOrd="0" parTransId="{4A120F65-C25F-4EAA-90E7-31168E8BAD75}" sibTransId="{C53E73B6-9B85-4D5A-9DE9-96314BCB9380}"/>
    <dgm:cxn modelId="{4379453D-AE6D-4751-AFEC-0D5D518B8829}" type="presParOf" srcId="{F752FB6A-70E7-4FF4-B728-957C4E177E57}" destId="{C8E9A6B1-A843-4119-B428-F53141970E5C}" srcOrd="0" destOrd="0" presId="urn:microsoft.com/office/officeart/2005/8/layout/vProcess5"/>
    <dgm:cxn modelId="{5C37219C-570A-4DFA-BDE4-59D46F20BCE8}" type="presParOf" srcId="{F752FB6A-70E7-4FF4-B728-957C4E177E57}" destId="{B1E0AEC5-D1C4-45D0-8B6E-23006595581A}" srcOrd="1" destOrd="0" presId="urn:microsoft.com/office/officeart/2005/8/layout/vProcess5"/>
    <dgm:cxn modelId="{19839008-5E89-4369-859A-42F121DF966B}" type="presParOf" srcId="{F752FB6A-70E7-4FF4-B728-957C4E177E57}" destId="{B3E5540A-19CB-45C0-A590-937A1B788D33}" srcOrd="2" destOrd="0" presId="urn:microsoft.com/office/officeart/2005/8/layout/vProcess5"/>
    <dgm:cxn modelId="{02813AE8-52BA-4C1D-AA18-855F9F1129F1}" type="presParOf" srcId="{F752FB6A-70E7-4FF4-B728-957C4E177E57}" destId="{C958EFC8-41E3-41BF-8F29-62CB9065C26C}" srcOrd="3" destOrd="0" presId="urn:microsoft.com/office/officeart/2005/8/layout/vProcess5"/>
    <dgm:cxn modelId="{E747718D-B053-410F-BB2F-7E1DE816242F}" type="presParOf" srcId="{F752FB6A-70E7-4FF4-B728-957C4E177E57}" destId="{FFA956A8-BD43-414E-AD0C-145E0DB780B9}" srcOrd="4" destOrd="0" presId="urn:microsoft.com/office/officeart/2005/8/layout/vProcess5"/>
    <dgm:cxn modelId="{4CD88686-67EC-41D9-BE21-CF46ABDD1CE0}" type="presParOf" srcId="{F752FB6A-70E7-4FF4-B728-957C4E177E57}" destId="{948F1820-2BA6-4DD0-9BA4-1CD7651038BE}" srcOrd="5" destOrd="0" presId="urn:microsoft.com/office/officeart/2005/8/layout/vProcess5"/>
    <dgm:cxn modelId="{C3A5B32E-7029-4A7C-B36A-61EB70982CD5}" type="presParOf" srcId="{F752FB6A-70E7-4FF4-B728-957C4E177E57}" destId="{2CC113B4-9F48-4DBA-A2AC-0C99CEEC43C5}" srcOrd="6" destOrd="0" presId="urn:microsoft.com/office/officeart/2005/8/layout/vProcess5"/>
    <dgm:cxn modelId="{51EA0A4F-63A9-4496-B1E0-45D01943D1E0}" type="presParOf" srcId="{F752FB6A-70E7-4FF4-B728-957C4E177E57}" destId="{D31DC901-AA42-4D6D-9D11-243ACB4B8731}" srcOrd="7" destOrd="0" presId="urn:microsoft.com/office/officeart/2005/8/layout/vProcess5"/>
    <dgm:cxn modelId="{54925942-CA48-4958-987F-C8817047E44A}" type="presParOf" srcId="{F752FB6A-70E7-4FF4-B728-957C4E177E57}" destId="{0420FEE8-A1FD-4D28-88FD-E88A3EB6D19D}" srcOrd="8" destOrd="0" presId="urn:microsoft.com/office/officeart/2005/8/layout/vProcess5"/>
    <dgm:cxn modelId="{FDBA2BCB-A996-4D5A-BC5E-5A241C6C3A05}" type="presParOf" srcId="{F752FB6A-70E7-4FF4-B728-957C4E177E57}" destId="{346C3397-9F5D-4F37-A662-483F911CE85B}" srcOrd="9" destOrd="0" presId="urn:microsoft.com/office/officeart/2005/8/layout/vProcess5"/>
    <dgm:cxn modelId="{63FB6FF5-C1F3-49FD-937B-F2B2F25735A0}" type="presParOf" srcId="{F752FB6A-70E7-4FF4-B728-957C4E177E57}" destId="{A067A093-CD74-4FD3-981B-FEE679F3CD3F}" srcOrd="10" destOrd="0" presId="urn:microsoft.com/office/officeart/2005/8/layout/vProcess5"/>
    <dgm:cxn modelId="{2A821965-51B5-4A78-95DF-3B56B9F6B7BA}" type="presParOf" srcId="{F752FB6A-70E7-4FF4-B728-957C4E177E57}" destId="{AB850331-3AC4-4F86-BBD5-FE90177D6AB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20443-396B-43E3-AEF8-DB4BC326E9B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E6F8C5-417C-4AB7-8CAF-39B4C3BB7C7C}">
      <dgm:prSet custT="1"/>
      <dgm:spPr/>
      <dgm:t>
        <a:bodyPr/>
        <a:lstStyle/>
        <a:p>
          <a:r>
            <a:rPr lang="hr-HR" sz="2000" dirty="0"/>
            <a:t>Obećani Mesija</a:t>
          </a:r>
          <a:endParaRPr lang="en-US" sz="2000" dirty="0"/>
        </a:p>
      </dgm:t>
    </dgm:pt>
    <dgm:pt modelId="{EDDDCB22-A5EC-45FC-A85C-C3DB06CA7FE2}" type="parTrans" cxnId="{7C984C00-2791-4E6D-94A4-C6C568BE1B32}">
      <dgm:prSet/>
      <dgm:spPr/>
      <dgm:t>
        <a:bodyPr/>
        <a:lstStyle/>
        <a:p>
          <a:endParaRPr lang="en-US"/>
        </a:p>
      </dgm:t>
    </dgm:pt>
    <dgm:pt modelId="{4A2F696B-EB4C-4DE5-BF82-DEA6E7348288}" type="sibTrans" cxnId="{7C984C00-2791-4E6D-94A4-C6C568BE1B32}">
      <dgm:prSet/>
      <dgm:spPr/>
      <dgm:t>
        <a:bodyPr/>
        <a:lstStyle/>
        <a:p>
          <a:endParaRPr lang="en-US"/>
        </a:p>
      </dgm:t>
    </dgm:pt>
    <dgm:pt modelId="{6793F1C2-342C-44BA-8ED0-628121273DFA}">
      <dgm:prSet custT="1"/>
      <dgm:spPr/>
      <dgm:t>
        <a:bodyPr/>
        <a:lstStyle/>
        <a:p>
          <a:r>
            <a:rPr lang="hr-HR" sz="2000" dirty="0"/>
            <a:t>O životu Isusa Krista saznajemo iz dijela Biblije koji se naziva Evanđelje ili Novi zavjet</a:t>
          </a:r>
          <a:endParaRPr lang="en-US" sz="2000" dirty="0"/>
        </a:p>
      </dgm:t>
    </dgm:pt>
    <dgm:pt modelId="{32B86A15-64EA-41CC-8AE4-7CA85DC5F2E9}" type="parTrans" cxnId="{01659181-C6D2-4C36-8998-4070AD07355F}">
      <dgm:prSet/>
      <dgm:spPr/>
      <dgm:t>
        <a:bodyPr/>
        <a:lstStyle/>
        <a:p>
          <a:endParaRPr lang="en-US"/>
        </a:p>
      </dgm:t>
    </dgm:pt>
    <dgm:pt modelId="{EE13BFF7-E53F-4A81-BCA8-339A00DD48A5}" type="sibTrans" cxnId="{01659181-C6D2-4C36-8998-4070AD07355F}">
      <dgm:prSet/>
      <dgm:spPr/>
      <dgm:t>
        <a:bodyPr/>
        <a:lstStyle/>
        <a:p>
          <a:endParaRPr lang="en-US"/>
        </a:p>
      </dgm:t>
    </dgm:pt>
    <dgm:pt modelId="{22AC8E04-C3CE-4D5F-8B96-665C54DC8517}">
      <dgm:prSet custT="1"/>
      <dgm:spPr/>
      <dgm:t>
        <a:bodyPr/>
        <a:lstStyle/>
        <a:p>
          <a:r>
            <a:rPr lang="hr-HR" sz="2000" dirty="0"/>
            <a:t>Isus propovijedao spas i jednakost ljudi, te naviještao kraljevstvo Božje</a:t>
          </a:r>
          <a:endParaRPr lang="en-US" sz="2000" dirty="0"/>
        </a:p>
      </dgm:t>
    </dgm:pt>
    <dgm:pt modelId="{87470433-B139-4003-8B45-847661B47405}" type="parTrans" cxnId="{4285445E-6E84-4F0D-93B6-C83D904CBA84}">
      <dgm:prSet/>
      <dgm:spPr/>
      <dgm:t>
        <a:bodyPr/>
        <a:lstStyle/>
        <a:p>
          <a:endParaRPr lang="hr-HR"/>
        </a:p>
      </dgm:t>
    </dgm:pt>
    <dgm:pt modelId="{673ABC15-FAD5-43A6-8DA8-BF2BEFA64F9A}" type="sibTrans" cxnId="{4285445E-6E84-4F0D-93B6-C83D904CBA84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0EFAB294-525D-437A-B9E6-300AC1180DA0}">
      <dgm:prSet custT="1"/>
      <dgm:spPr/>
      <dgm:t>
        <a:bodyPr/>
        <a:lstStyle/>
        <a:p>
          <a:r>
            <a:rPr lang="hr-HR" sz="2000" dirty="0"/>
            <a:t>Poncije Pilat osudio u Jeruzalemu Isusa na smrt</a:t>
          </a:r>
          <a:endParaRPr lang="en-US" sz="2000" dirty="0"/>
        </a:p>
      </dgm:t>
    </dgm:pt>
    <dgm:pt modelId="{95F0296B-F0FB-4199-83D2-0AFFA3EAEAAE}" type="parTrans" cxnId="{F2EDCD6E-F8C4-43D2-B474-6970653E042E}">
      <dgm:prSet/>
      <dgm:spPr/>
      <dgm:t>
        <a:bodyPr/>
        <a:lstStyle/>
        <a:p>
          <a:endParaRPr lang="hr-HR"/>
        </a:p>
      </dgm:t>
    </dgm:pt>
    <dgm:pt modelId="{54C1106D-984E-4ACC-985C-4638735CDB13}" type="sibTrans" cxnId="{F2EDCD6E-F8C4-43D2-B474-6970653E042E}">
      <dgm:prSet/>
      <dgm:spPr/>
      <dgm:t>
        <a:bodyPr/>
        <a:lstStyle/>
        <a:p>
          <a:endParaRPr lang="hr-HR"/>
        </a:p>
      </dgm:t>
    </dgm:pt>
    <dgm:pt modelId="{27F17BF6-617F-4C48-84CE-3D7BFA26869A}">
      <dgm:prSet custT="1"/>
      <dgm:spPr/>
      <dgm:t>
        <a:bodyPr/>
        <a:lstStyle/>
        <a:p>
          <a:r>
            <a:rPr lang="hr-HR" sz="2000" dirty="0"/>
            <a:t>Isus iz Nazareta prema Novom zavjetu razapet na križu</a:t>
          </a:r>
          <a:endParaRPr lang="en-US" sz="2000" dirty="0"/>
        </a:p>
      </dgm:t>
    </dgm:pt>
    <dgm:pt modelId="{4CEAA0BF-E7C5-4134-A6B9-19A057AB0FAB}" type="parTrans" cxnId="{BE90A884-4FD8-4D08-8610-C0D396621300}">
      <dgm:prSet/>
      <dgm:spPr/>
      <dgm:t>
        <a:bodyPr/>
        <a:lstStyle/>
        <a:p>
          <a:endParaRPr lang="hr-HR"/>
        </a:p>
      </dgm:t>
    </dgm:pt>
    <dgm:pt modelId="{6D40B9BF-EF7A-4EA9-844C-3BECB4FA5853}" type="sibTrans" cxnId="{BE90A884-4FD8-4D08-8610-C0D396621300}">
      <dgm:prSet/>
      <dgm:spPr/>
      <dgm:t>
        <a:bodyPr/>
        <a:lstStyle/>
        <a:p>
          <a:endParaRPr lang="hr-HR"/>
        </a:p>
      </dgm:t>
    </dgm:pt>
    <dgm:pt modelId="{8209D9DA-23D4-4530-B903-F5C092DDAEA8}" type="pres">
      <dgm:prSet presAssocID="{43520443-396B-43E3-AEF8-DB4BC326E9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58EA419-C838-4134-B0AA-4110B93FF74F}" type="pres">
      <dgm:prSet presAssocID="{43520443-396B-43E3-AEF8-DB4BC326E9BA}" presName="dummyMaxCanvas" presStyleCnt="0">
        <dgm:presLayoutVars/>
      </dgm:prSet>
      <dgm:spPr/>
    </dgm:pt>
    <dgm:pt modelId="{48FBAB06-4DD0-47C3-8AFE-4424D83C3EA8}" type="pres">
      <dgm:prSet presAssocID="{43520443-396B-43E3-AEF8-DB4BC326E9B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5EF8B1-E1C4-47FE-B405-7478F8BCE7AD}" type="pres">
      <dgm:prSet presAssocID="{43520443-396B-43E3-AEF8-DB4BC326E9B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B09E05-CEC7-4170-A2C3-82563DE3350A}" type="pres">
      <dgm:prSet presAssocID="{43520443-396B-43E3-AEF8-DB4BC326E9B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F1B090-14C6-465E-BCB1-A8B87FE87D27}" type="pres">
      <dgm:prSet presAssocID="{43520443-396B-43E3-AEF8-DB4BC326E9B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603B59-6C51-41E6-95F2-B2C5C0BE408C}" type="pres">
      <dgm:prSet presAssocID="{43520443-396B-43E3-AEF8-DB4BC326E9B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D6B9A6-73DA-45A6-B604-BCA3C8AF3101}" type="pres">
      <dgm:prSet presAssocID="{43520443-396B-43E3-AEF8-DB4BC326E9B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104360-7D7F-4E67-B683-CC29AF1DE223}" type="pres">
      <dgm:prSet presAssocID="{43520443-396B-43E3-AEF8-DB4BC326E9B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8551B-8E39-4920-82FF-D893A516E5D8}" type="pres">
      <dgm:prSet presAssocID="{43520443-396B-43E3-AEF8-DB4BC326E9B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8F8757-C95D-4324-9052-E06200C757D5}" type="pres">
      <dgm:prSet presAssocID="{43520443-396B-43E3-AEF8-DB4BC326E9B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692A61-C0C3-4C1F-B34E-148C6CB044E3}" type="pres">
      <dgm:prSet presAssocID="{43520443-396B-43E3-AEF8-DB4BC326E9B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BDACD9-F295-4CBE-812C-CF2997D8FDBA}" type="pres">
      <dgm:prSet presAssocID="{43520443-396B-43E3-AEF8-DB4BC326E9B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C4E962-3AD2-41D2-8F31-00C461124E7F}" type="pres">
      <dgm:prSet presAssocID="{43520443-396B-43E3-AEF8-DB4BC326E9B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4F410F-C484-4A9C-A165-F1670332A988}" type="pres">
      <dgm:prSet presAssocID="{43520443-396B-43E3-AEF8-DB4BC326E9B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C7D923-EF3B-46C0-A1BA-CCBFE55824F3}" type="pres">
      <dgm:prSet presAssocID="{43520443-396B-43E3-AEF8-DB4BC326E9B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85445E-6E84-4F0D-93B6-C83D904CBA84}" srcId="{43520443-396B-43E3-AEF8-DB4BC326E9BA}" destId="{22AC8E04-C3CE-4D5F-8B96-665C54DC8517}" srcOrd="2" destOrd="0" parTransId="{87470433-B139-4003-8B45-847661B47405}" sibTransId="{673ABC15-FAD5-43A6-8DA8-BF2BEFA64F9A}"/>
    <dgm:cxn modelId="{4B1D9A3E-2696-47C0-AA7F-6A39904D47A4}" type="presOf" srcId="{27F17BF6-617F-4C48-84CE-3D7BFA26869A}" destId="{F7603B59-6C51-41E6-95F2-B2C5C0BE408C}" srcOrd="0" destOrd="0" presId="urn:microsoft.com/office/officeart/2005/8/layout/vProcess5"/>
    <dgm:cxn modelId="{BCFB70AD-C82C-4059-B1A3-E4860605958A}" type="presOf" srcId="{EE13BFF7-E53F-4A81-BCA8-339A00DD48A5}" destId="{61104360-7D7F-4E67-B683-CC29AF1DE223}" srcOrd="0" destOrd="0" presId="urn:microsoft.com/office/officeart/2005/8/layout/vProcess5"/>
    <dgm:cxn modelId="{F2EDCD6E-F8C4-43D2-B474-6970653E042E}" srcId="{43520443-396B-43E3-AEF8-DB4BC326E9BA}" destId="{0EFAB294-525D-437A-B9E6-300AC1180DA0}" srcOrd="3" destOrd="0" parTransId="{95F0296B-F0FB-4199-83D2-0AFFA3EAEAAE}" sibTransId="{54C1106D-984E-4ACC-985C-4638735CDB13}"/>
    <dgm:cxn modelId="{01659181-C6D2-4C36-8998-4070AD07355F}" srcId="{43520443-396B-43E3-AEF8-DB4BC326E9BA}" destId="{6793F1C2-342C-44BA-8ED0-628121273DFA}" srcOrd="1" destOrd="0" parTransId="{32B86A15-64EA-41CC-8AE4-7CA85DC5F2E9}" sibTransId="{EE13BFF7-E53F-4A81-BCA8-339A00DD48A5}"/>
    <dgm:cxn modelId="{9F6A48A8-6080-4DF3-B90D-B89AA6A8F8F1}" type="presOf" srcId="{54C1106D-984E-4ACC-985C-4638735CDB13}" destId="{A28F8757-C95D-4324-9052-E06200C757D5}" srcOrd="0" destOrd="0" presId="urn:microsoft.com/office/officeart/2005/8/layout/vProcess5"/>
    <dgm:cxn modelId="{E774E1D9-C78C-46F3-B725-6AD1F9BD4A13}" type="presOf" srcId="{4A2F696B-EB4C-4DE5-BF82-DEA6E7348288}" destId="{E8D6B9A6-73DA-45A6-B604-BCA3C8AF3101}" srcOrd="0" destOrd="0" presId="urn:microsoft.com/office/officeart/2005/8/layout/vProcess5"/>
    <dgm:cxn modelId="{D084F7A2-2DF5-40E3-86B2-D430E1C88DE8}" type="presOf" srcId="{43520443-396B-43E3-AEF8-DB4BC326E9BA}" destId="{8209D9DA-23D4-4530-B903-F5C092DDAEA8}" srcOrd="0" destOrd="0" presId="urn:microsoft.com/office/officeart/2005/8/layout/vProcess5"/>
    <dgm:cxn modelId="{E0F9B93D-64F0-4E33-8B63-BC432654964E}" type="presOf" srcId="{0EFAB294-525D-437A-B9E6-300AC1180DA0}" destId="{894F410F-C484-4A9C-A165-F1670332A988}" srcOrd="1" destOrd="0" presId="urn:microsoft.com/office/officeart/2005/8/layout/vProcess5"/>
    <dgm:cxn modelId="{A2F6308C-8A98-4D3D-B304-1399C55A52BF}" type="presOf" srcId="{27F17BF6-617F-4C48-84CE-3D7BFA26869A}" destId="{3AC7D923-EF3B-46C0-A1BA-CCBFE55824F3}" srcOrd="1" destOrd="0" presId="urn:microsoft.com/office/officeart/2005/8/layout/vProcess5"/>
    <dgm:cxn modelId="{B6A14291-A1D0-4A58-9809-30F66560EE56}" type="presOf" srcId="{6793F1C2-342C-44BA-8ED0-628121273DFA}" destId="{FD5EF8B1-E1C4-47FE-B405-7478F8BCE7AD}" srcOrd="0" destOrd="0" presId="urn:microsoft.com/office/officeart/2005/8/layout/vProcess5"/>
    <dgm:cxn modelId="{F5E6E9F5-FDE5-4D55-9EE4-AB80FB70C6C2}" type="presOf" srcId="{673ABC15-FAD5-43A6-8DA8-BF2BEFA64F9A}" destId="{3748551B-8E39-4920-82FF-D893A516E5D8}" srcOrd="0" destOrd="0" presId="urn:microsoft.com/office/officeart/2005/8/layout/vProcess5"/>
    <dgm:cxn modelId="{BE90A884-4FD8-4D08-8610-C0D396621300}" srcId="{43520443-396B-43E3-AEF8-DB4BC326E9BA}" destId="{27F17BF6-617F-4C48-84CE-3D7BFA26869A}" srcOrd="4" destOrd="0" parTransId="{4CEAA0BF-E7C5-4134-A6B9-19A057AB0FAB}" sibTransId="{6D40B9BF-EF7A-4EA9-844C-3BECB4FA5853}"/>
    <dgm:cxn modelId="{7C984C00-2791-4E6D-94A4-C6C568BE1B32}" srcId="{43520443-396B-43E3-AEF8-DB4BC326E9BA}" destId="{C5E6F8C5-417C-4AB7-8CAF-39B4C3BB7C7C}" srcOrd="0" destOrd="0" parTransId="{EDDDCB22-A5EC-45FC-A85C-C3DB06CA7FE2}" sibTransId="{4A2F696B-EB4C-4DE5-BF82-DEA6E7348288}"/>
    <dgm:cxn modelId="{F7B7F83D-3264-40F3-A4E4-37067509E30D}" type="presOf" srcId="{0EFAB294-525D-437A-B9E6-300AC1180DA0}" destId="{1EF1B090-14C6-465E-BCB1-A8B87FE87D27}" srcOrd="0" destOrd="0" presId="urn:microsoft.com/office/officeart/2005/8/layout/vProcess5"/>
    <dgm:cxn modelId="{D56C32CC-70E0-4E47-99E6-A3B2734FE538}" type="presOf" srcId="{C5E6F8C5-417C-4AB7-8CAF-39B4C3BB7C7C}" destId="{50692A61-C0C3-4C1F-B34E-148C6CB044E3}" srcOrd="1" destOrd="0" presId="urn:microsoft.com/office/officeart/2005/8/layout/vProcess5"/>
    <dgm:cxn modelId="{4D768111-4DC2-4C80-8E4B-80492DEEE4D3}" type="presOf" srcId="{6793F1C2-342C-44BA-8ED0-628121273DFA}" destId="{0DBDACD9-F295-4CBE-812C-CF2997D8FDBA}" srcOrd="1" destOrd="0" presId="urn:microsoft.com/office/officeart/2005/8/layout/vProcess5"/>
    <dgm:cxn modelId="{3C5086C0-E94A-407F-9C07-9C62541E28E3}" type="presOf" srcId="{22AC8E04-C3CE-4D5F-8B96-665C54DC8517}" destId="{6DC4E962-3AD2-41D2-8F31-00C461124E7F}" srcOrd="1" destOrd="0" presId="urn:microsoft.com/office/officeart/2005/8/layout/vProcess5"/>
    <dgm:cxn modelId="{64B2771F-D73B-4C24-8F3A-3ED23A2CB924}" type="presOf" srcId="{C5E6F8C5-417C-4AB7-8CAF-39B4C3BB7C7C}" destId="{48FBAB06-4DD0-47C3-8AFE-4424D83C3EA8}" srcOrd="0" destOrd="0" presId="urn:microsoft.com/office/officeart/2005/8/layout/vProcess5"/>
    <dgm:cxn modelId="{9C4C1BFC-504C-4DD2-AF13-0600AA52D727}" type="presOf" srcId="{22AC8E04-C3CE-4D5F-8B96-665C54DC8517}" destId="{2AB09E05-CEC7-4170-A2C3-82563DE3350A}" srcOrd="0" destOrd="0" presId="urn:microsoft.com/office/officeart/2005/8/layout/vProcess5"/>
    <dgm:cxn modelId="{86631C41-88B4-4EAA-8585-D62906924B08}" type="presParOf" srcId="{8209D9DA-23D4-4530-B903-F5C092DDAEA8}" destId="{358EA419-C838-4134-B0AA-4110B93FF74F}" srcOrd="0" destOrd="0" presId="urn:microsoft.com/office/officeart/2005/8/layout/vProcess5"/>
    <dgm:cxn modelId="{27DF0E71-C4F0-4AF6-9A3B-3A4D6B0D3F86}" type="presParOf" srcId="{8209D9DA-23D4-4530-B903-F5C092DDAEA8}" destId="{48FBAB06-4DD0-47C3-8AFE-4424D83C3EA8}" srcOrd="1" destOrd="0" presId="urn:microsoft.com/office/officeart/2005/8/layout/vProcess5"/>
    <dgm:cxn modelId="{567883B0-B064-48E0-8501-C6BF61C54433}" type="presParOf" srcId="{8209D9DA-23D4-4530-B903-F5C092DDAEA8}" destId="{FD5EF8B1-E1C4-47FE-B405-7478F8BCE7AD}" srcOrd="2" destOrd="0" presId="urn:microsoft.com/office/officeart/2005/8/layout/vProcess5"/>
    <dgm:cxn modelId="{E88275FE-D8B6-42DC-93C1-A8B87F62AAFD}" type="presParOf" srcId="{8209D9DA-23D4-4530-B903-F5C092DDAEA8}" destId="{2AB09E05-CEC7-4170-A2C3-82563DE3350A}" srcOrd="3" destOrd="0" presId="urn:microsoft.com/office/officeart/2005/8/layout/vProcess5"/>
    <dgm:cxn modelId="{37ABE254-499B-4607-8DBD-292D279D8111}" type="presParOf" srcId="{8209D9DA-23D4-4530-B903-F5C092DDAEA8}" destId="{1EF1B090-14C6-465E-BCB1-A8B87FE87D27}" srcOrd="4" destOrd="0" presId="urn:microsoft.com/office/officeart/2005/8/layout/vProcess5"/>
    <dgm:cxn modelId="{F4594FD5-9BCA-4226-A3E5-99D259E31046}" type="presParOf" srcId="{8209D9DA-23D4-4530-B903-F5C092DDAEA8}" destId="{F7603B59-6C51-41E6-95F2-B2C5C0BE408C}" srcOrd="5" destOrd="0" presId="urn:microsoft.com/office/officeart/2005/8/layout/vProcess5"/>
    <dgm:cxn modelId="{4A70FD6F-E532-41BE-808E-BF60FB241A09}" type="presParOf" srcId="{8209D9DA-23D4-4530-B903-F5C092DDAEA8}" destId="{E8D6B9A6-73DA-45A6-B604-BCA3C8AF3101}" srcOrd="6" destOrd="0" presId="urn:microsoft.com/office/officeart/2005/8/layout/vProcess5"/>
    <dgm:cxn modelId="{C057D6E5-69D0-4EB7-8025-42637E246216}" type="presParOf" srcId="{8209D9DA-23D4-4530-B903-F5C092DDAEA8}" destId="{61104360-7D7F-4E67-B683-CC29AF1DE223}" srcOrd="7" destOrd="0" presId="urn:microsoft.com/office/officeart/2005/8/layout/vProcess5"/>
    <dgm:cxn modelId="{A932A5E5-6CF4-49B0-895E-B17B1962C99A}" type="presParOf" srcId="{8209D9DA-23D4-4530-B903-F5C092DDAEA8}" destId="{3748551B-8E39-4920-82FF-D893A516E5D8}" srcOrd="8" destOrd="0" presId="urn:microsoft.com/office/officeart/2005/8/layout/vProcess5"/>
    <dgm:cxn modelId="{B14F22E5-EBAE-4C9F-8D16-1F866C93C051}" type="presParOf" srcId="{8209D9DA-23D4-4530-B903-F5C092DDAEA8}" destId="{A28F8757-C95D-4324-9052-E06200C757D5}" srcOrd="9" destOrd="0" presId="urn:microsoft.com/office/officeart/2005/8/layout/vProcess5"/>
    <dgm:cxn modelId="{05A6002B-5FDD-43D7-9E08-005B21B0D37F}" type="presParOf" srcId="{8209D9DA-23D4-4530-B903-F5C092DDAEA8}" destId="{50692A61-C0C3-4C1F-B34E-148C6CB044E3}" srcOrd="10" destOrd="0" presId="urn:microsoft.com/office/officeart/2005/8/layout/vProcess5"/>
    <dgm:cxn modelId="{BB73BCCF-DE12-40A0-AE80-AC9995089D1D}" type="presParOf" srcId="{8209D9DA-23D4-4530-B903-F5C092DDAEA8}" destId="{0DBDACD9-F295-4CBE-812C-CF2997D8FDBA}" srcOrd="11" destOrd="0" presId="urn:microsoft.com/office/officeart/2005/8/layout/vProcess5"/>
    <dgm:cxn modelId="{8BD353B7-B882-41E9-BA35-D2661B3F5181}" type="presParOf" srcId="{8209D9DA-23D4-4530-B903-F5C092DDAEA8}" destId="{6DC4E962-3AD2-41D2-8F31-00C461124E7F}" srcOrd="12" destOrd="0" presId="urn:microsoft.com/office/officeart/2005/8/layout/vProcess5"/>
    <dgm:cxn modelId="{495026E5-BA08-4DC7-8D2C-07A5EA315C43}" type="presParOf" srcId="{8209D9DA-23D4-4530-B903-F5C092DDAEA8}" destId="{894F410F-C484-4A9C-A165-F1670332A988}" srcOrd="13" destOrd="0" presId="urn:microsoft.com/office/officeart/2005/8/layout/vProcess5"/>
    <dgm:cxn modelId="{CE732DA8-2A87-47F0-BC91-3D2681D5F301}" type="presParOf" srcId="{8209D9DA-23D4-4530-B903-F5C092DDAEA8}" destId="{3AC7D923-EF3B-46C0-A1BA-CCBFE55824F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70910-A414-4D6F-8976-E0E454CCBAD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E6856E-8DD2-4768-83C3-973CE27C9F46}">
      <dgm:prSet/>
      <dgm:spPr/>
      <dgm:t>
        <a:bodyPr/>
        <a:lstStyle/>
        <a:p>
          <a:r>
            <a:rPr lang="hr-HR" dirty="0"/>
            <a:t>Isusovo uskrsnuće nakon smrti na križu</a:t>
          </a:r>
          <a:endParaRPr lang="en-US" dirty="0"/>
        </a:p>
      </dgm:t>
    </dgm:pt>
    <dgm:pt modelId="{47A62385-6558-4F6D-BAD3-5B0315D047E5}" type="parTrans" cxnId="{4A2A6A2F-9362-4532-B703-E25CCC89BFC0}">
      <dgm:prSet/>
      <dgm:spPr/>
      <dgm:t>
        <a:bodyPr/>
        <a:lstStyle/>
        <a:p>
          <a:endParaRPr lang="en-US"/>
        </a:p>
      </dgm:t>
    </dgm:pt>
    <dgm:pt modelId="{065EF0B6-3BA2-459A-9C67-14B0585DA67A}" type="sibTrans" cxnId="{4A2A6A2F-9362-4532-B703-E25CCC89BFC0}">
      <dgm:prSet/>
      <dgm:spPr/>
      <dgm:t>
        <a:bodyPr/>
        <a:lstStyle/>
        <a:p>
          <a:endParaRPr lang="en-US"/>
        </a:p>
      </dgm:t>
    </dgm:pt>
    <dgm:pt modelId="{ADE32392-9189-4526-BF01-7BE32714AA6D}">
      <dgm:prSet/>
      <dgm:spPr/>
      <dgm:t>
        <a:bodyPr/>
        <a:lstStyle/>
        <a:p>
          <a:r>
            <a:rPr lang="hr-HR" dirty="0"/>
            <a:t>Milost Duha Svetoga nad apostolima</a:t>
          </a:r>
          <a:endParaRPr lang="en-US" dirty="0"/>
        </a:p>
      </dgm:t>
    </dgm:pt>
    <dgm:pt modelId="{88C4B4A1-CFC2-4025-9FF2-8F61AF238B79}" type="parTrans" cxnId="{D1026CF6-11BF-4E97-9957-BAB5949C638B}">
      <dgm:prSet/>
      <dgm:spPr/>
      <dgm:t>
        <a:bodyPr/>
        <a:lstStyle/>
        <a:p>
          <a:endParaRPr lang="en-US"/>
        </a:p>
      </dgm:t>
    </dgm:pt>
    <dgm:pt modelId="{596F48B3-B71D-48A2-B22C-F4FF7B28EB1F}" type="sibTrans" cxnId="{D1026CF6-11BF-4E97-9957-BAB5949C638B}">
      <dgm:prSet/>
      <dgm:spPr/>
      <dgm:t>
        <a:bodyPr/>
        <a:lstStyle/>
        <a:p>
          <a:endParaRPr lang="en-US"/>
        </a:p>
      </dgm:t>
    </dgm:pt>
    <dgm:pt modelId="{E4C350A3-3594-4FF5-98D8-3F80C64815FC}">
      <dgm:prSet/>
      <dgm:spPr/>
      <dgm:t>
        <a:bodyPr/>
        <a:lstStyle/>
        <a:p>
          <a:r>
            <a:rPr lang="hr-HR" dirty="0"/>
            <a:t>Apostoli, Isusovi učenici</a:t>
          </a:r>
          <a:endParaRPr lang="en-US" dirty="0"/>
        </a:p>
      </dgm:t>
    </dgm:pt>
    <dgm:pt modelId="{D56DE78A-D57A-4337-AD96-8C7A22204EA7}" type="parTrans" cxnId="{35B401E1-2182-424E-ADD5-B96501DC0578}">
      <dgm:prSet/>
      <dgm:spPr/>
      <dgm:t>
        <a:bodyPr/>
        <a:lstStyle/>
        <a:p>
          <a:endParaRPr lang="en-US"/>
        </a:p>
      </dgm:t>
    </dgm:pt>
    <dgm:pt modelId="{3CC6E9E2-6EBB-4F24-AE9A-9685C1073C7B}" type="sibTrans" cxnId="{35B401E1-2182-424E-ADD5-B96501DC0578}">
      <dgm:prSet/>
      <dgm:spPr/>
      <dgm:t>
        <a:bodyPr/>
        <a:lstStyle/>
        <a:p>
          <a:endParaRPr lang="en-US"/>
        </a:p>
      </dgm:t>
    </dgm:pt>
    <dgm:pt modelId="{AA249B12-9DB6-4B68-8624-96C4E0A5EF1C}">
      <dgm:prSet/>
      <dgm:spPr/>
      <dgm:t>
        <a:bodyPr/>
        <a:lstStyle/>
        <a:p>
          <a:r>
            <a:rPr lang="hr-HR" dirty="0"/>
            <a:t>Propovijedanje Isusova nauka i širenje evanđelja</a:t>
          </a:r>
          <a:endParaRPr lang="en-US" dirty="0"/>
        </a:p>
      </dgm:t>
    </dgm:pt>
    <dgm:pt modelId="{182649AD-550D-4D78-A394-020AA9E63980}" type="parTrans" cxnId="{E86846B0-560A-42E2-B4C1-534B56C990C3}">
      <dgm:prSet/>
      <dgm:spPr/>
      <dgm:t>
        <a:bodyPr/>
        <a:lstStyle/>
        <a:p>
          <a:endParaRPr lang="hr-HR"/>
        </a:p>
      </dgm:t>
    </dgm:pt>
    <dgm:pt modelId="{A01D310A-6DEF-46CB-B2C9-77977700D562}" type="sibTrans" cxnId="{E86846B0-560A-42E2-B4C1-534B56C990C3}">
      <dgm:prSet/>
      <dgm:spPr/>
      <dgm:t>
        <a:bodyPr/>
        <a:lstStyle/>
        <a:p>
          <a:endParaRPr lang="hr-HR"/>
        </a:p>
      </dgm:t>
    </dgm:pt>
    <dgm:pt modelId="{1295AFAF-A418-4B6A-8F55-71BBE5C0D815}">
      <dgm:prSet/>
      <dgm:spPr/>
      <dgm:t>
        <a:bodyPr/>
        <a:lstStyle/>
        <a:p>
          <a:r>
            <a:rPr lang="hr-HR" dirty="0"/>
            <a:t>Postavljeni temelji nove vjere, kršćanstva</a:t>
          </a:r>
          <a:endParaRPr lang="en-US" dirty="0"/>
        </a:p>
      </dgm:t>
    </dgm:pt>
    <dgm:pt modelId="{E7464A78-AC30-4EB8-AC79-60BF610B858E}" type="parTrans" cxnId="{34BE0B52-2F34-41E4-A220-D59C8A1CE1F6}">
      <dgm:prSet/>
      <dgm:spPr/>
      <dgm:t>
        <a:bodyPr/>
        <a:lstStyle/>
        <a:p>
          <a:endParaRPr lang="hr-HR"/>
        </a:p>
      </dgm:t>
    </dgm:pt>
    <dgm:pt modelId="{CC4D0144-6888-401B-AAE2-EBF2538D9930}" type="sibTrans" cxnId="{34BE0B52-2F34-41E4-A220-D59C8A1CE1F6}">
      <dgm:prSet/>
      <dgm:spPr/>
      <dgm:t>
        <a:bodyPr/>
        <a:lstStyle/>
        <a:p>
          <a:endParaRPr lang="hr-HR"/>
        </a:p>
      </dgm:t>
    </dgm:pt>
    <dgm:pt modelId="{310F5D0D-9C14-4323-A5F4-22C94D4FEECD}" type="pres">
      <dgm:prSet presAssocID="{44E70910-A414-4D6F-8976-E0E454CCBA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D57A452-7203-4933-AACC-BE2006EA8760}" type="pres">
      <dgm:prSet presAssocID="{44E70910-A414-4D6F-8976-E0E454CCBAD1}" presName="dummyMaxCanvas" presStyleCnt="0">
        <dgm:presLayoutVars/>
      </dgm:prSet>
      <dgm:spPr/>
    </dgm:pt>
    <dgm:pt modelId="{5F5A74F3-34BC-4830-B917-D9B0970E48F6}" type="pres">
      <dgm:prSet presAssocID="{44E70910-A414-4D6F-8976-E0E454CCBAD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25D99B-0B6E-4B8D-A641-ED7CE95B2524}" type="pres">
      <dgm:prSet presAssocID="{44E70910-A414-4D6F-8976-E0E454CCBAD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4EF36F-1891-444F-8356-0D080DE56F05}" type="pres">
      <dgm:prSet presAssocID="{44E70910-A414-4D6F-8976-E0E454CCBAD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615444-AB3F-4D74-8888-890FE8A30157}" type="pres">
      <dgm:prSet presAssocID="{44E70910-A414-4D6F-8976-E0E454CCBAD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8966F4-3F71-4738-A169-91F6437AA1FF}" type="pres">
      <dgm:prSet presAssocID="{44E70910-A414-4D6F-8976-E0E454CCBAD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A7AEB9-33F3-43D3-8201-A224B9FB709A}" type="pres">
      <dgm:prSet presAssocID="{44E70910-A414-4D6F-8976-E0E454CCBAD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7A8200-D68C-4C72-AE84-DE8626C23742}" type="pres">
      <dgm:prSet presAssocID="{44E70910-A414-4D6F-8976-E0E454CCBAD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7A2444-DC56-4F98-9FBE-85DDD6F78964}" type="pres">
      <dgm:prSet presAssocID="{44E70910-A414-4D6F-8976-E0E454CCBAD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3E329A-6580-4E4E-ABB4-E8CE07E15428}" type="pres">
      <dgm:prSet presAssocID="{44E70910-A414-4D6F-8976-E0E454CCBAD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4A31C0-EF1C-4CBF-B5ED-6DDA74D2FB4E}" type="pres">
      <dgm:prSet presAssocID="{44E70910-A414-4D6F-8976-E0E454CCBA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DBC4AB-A373-4A5B-B59E-C6DB61A3BCEB}" type="pres">
      <dgm:prSet presAssocID="{44E70910-A414-4D6F-8976-E0E454CCBA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892FFD-ACA3-474C-A10A-DB135EAA5563}" type="pres">
      <dgm:prSet presAssocID="{44E70910-A414-4D6F-8976-E0E454CCBA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670452-7E3E-4E5B-9C4A-B327C5174F9E}" type="pres">
      <dgm:prSet presAssocID="{44E70910-A414-4D6F-8976-E0E454CCBA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8C4C64-01B7-4060-9AB8-3B45397DF176}" type="pres">
      <dgm:prSet presAssocID="{44E70910-A414-4D6F-8976-E0E454CCBA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332B2D-715B-4459-BD66-F6C0D0D403EB}" type="presOf" srcId="{E4C350A3-3594-4FF5-98D8-3F80C64815FC}" destId="{234EF36F-1891-444F-8356-0D080DE56F05}" srcOrd="0" destOrd="0" presId="urn:microsoft.com/office/officeart/2005/8/layout/vProcess5"/>
    <dgm:cxn modelId="{FF35F5BE-E98E-48DB-B59E-45193F6BFEDF}" type="presOf" srcId="{AA249B12-9DB6-4B68-8624-96C4E0A5EF1C}" destId="{B4670452-7E3E-4E5B-9C4A-B327C5174F9E}" srcOrd="1" destOrd="0" presId="urn:microsoft.com/office/officeart/2005/8/layout/vProcess5"/>
    <dgm:cxn modelId="{07799DA7-F658-453A-AA90-64276D729E49}" type="presOf" srcId="{3CC6E9E2-6EBB-4F24-AE9A-9685C1073C7B}" destId="{CE7A2444-DC56-4F98-9FBE-85DDD6F78964}" srcOrd="0" destOrd="0" presId="urn:microsoft.com/office/officeart/2005/8/layout/vProcess5"/>
    <dgm:cxn modelId="{4A2A6A2F-9362-4532-B703-E25CCC89BFC0}" srcId="{44E70910-A414-4D6F-8976-E0E454CCBAD1}" destId="{17E6856E-8DD2-4768-83C3-973CE27C9F46}" srcOrd="0" destOrd="0" parTransId="{47A62385-6558-4F6D-BAD3-5B0315D047E5}" sibTransId="{065EF0B6-3BA2-459A-9C67-14B0585DA67A}"/>
    <dgm:cxn modelId="{FAE0E91A-EB10-4478-9F15-735D17758BFA}" type="presOf" srcId="{AA249B12-9DB6-4B68-8624-96C4E0A5EF1C}" destId="{70615444-AB3F-4D74-8888-890FE8A30157}" srcOrd="0" destOrd="0" presId="urn:microsoft.com/office/officeart/2005/8/layout/vProcess5"/>
    <dgm:cxn modelId="{34BE0B52-2F34-41E4-A220-D59C8A1CE1F6}" srcId="{44E70910-A414-4D6F-8976-E0E454CCBAD1}" destId="{1295AFAF-A418-4B6A-8F55-71BBE5C0D815}" srcOrd="4" destOrd="0" parTransId="{E7464A78-AC30-4EB8-AC79-60BF610B858E}" sibTransId="{CC4D0144-6888-401B-AAE2-EBF2538D9930}"/>
    <dgm:cxn modelId="{84FE42DA-E166-48DB-B1F0-E1173B2F39EF}" type="presOf" srcId="{ADE32392-9189-4526-BF01-7BE32714AA6D}" destId="{A225D99B-0B6E-4B8D-A641-ED7CE95B2524}" srcOrd="0" destOrd="0" presId="urn:microsoft.com/office/officeart/2005/8/layout/vProcess5"/>
    <dgm:cxn modelId="{35B401E1-2182-424E-ADD5-B96501DC0578}" srcId="{44E70910-A414-4D6F-8976-E0E454CCBAD1}" destId="{E4C350A3-3594-4FF5-98D8-3F80C64815FC}" srcOrd="2" destOrd="0" parTransId="{D56DE78A-D57A-4337-AD96-8C7A22204EA7}" sibTransId="{3CC6E9E2-6EBB-4F24-AE9A-9685C1073C7B}"/>
    <dgm:cxn modelId="{9568CA11-374D-4C4B-B191-121F8AF33614}" type="presOf" srcId="{1295AFAF-A418-4B6A-8F55-71BBE5C0D815}" destId="{8D8C4C64-01B7-4060-9AB8-3B45397DF176}" srcOrd="1" destOrd="0" presId="urn:microsoft.com/office/officeart/2005/8/layout/vProcess5"/>
    <dgm:cxn modelId="{EC9D61EF-6059-434D-85A3-FDFC91B2BDF6}" type="presOf" srcId="{596F48B3-B71D-48A2-B22C-F4FF7B28EB1F}" destId="{F47A8200-D68C-4C72-AE84-DE8626C23742}" srcOrd="0" destOrd="0" presId="urn:microsoft.com/office/officeart/2005/8/layout/vProcess5"/>
    <dgm:cxn modelId="{E22F1F58-1CD8-4A55-96E8-A41E66532E0C}" type="presOf" srcId="{44E70910-A414-4D6F-8976-E0E454CCBAD1}" destId="{310F5D0D-9C14-4323-A5F4-22C94D4FEECD}" srcOrd="0" destOrd="0" presId="urn:microsoft.com/office/officeart/2005/8/layout/vProcess5"/>
    <dgm:cxn modelId="{8B140CBD-A014-4900-8E2E-8BE7FCFB51F4}" type="presOf" srcId="{E4C350A3-3594-4FF5-98D8-3F80C64815FC}" destId="{CA892FFD-ACA3-474C-A10A-DB135EAA5563}" srcOrd="1" destOrd="0" presId="urn:microsoft.com/office/officeart/2005/8/layout/vProcess5"/>
    <dgm:cxn modelId="{E86846B0-560A-42E2-B4C1-534B56C990C3}" srcId="{44E70910-A414-4D6F-8976-E0E454CCBAD1}" destId="{AA249B12-9DB6-4B68-8624-96C4E0A5EF1C}" srcOrd="3" destOrd="0" parTransId="{182649AD-550D-4D78-A394-020AA9E63980}" sibTransId="{A01D310A-6DEF-46CB-B2C9-77977700D562}"/>
    <dgm:cxn modelId="{55A7B69A-891C-414A-99EB-2B64ECDC1101}" type="presOf" srcId="{065EF0B6-3BA2-459A-9C67-14B0585DA67A}" destId="{39A7AEB9-33F3-43D3-8201-A224B9FB709A}" srcOrd="0" destOrd="0" presId="urn:microsoft.com/office/officeart/2005/8/layout/vProcess5"/>
    <dgm:cxn modelId="{D92463A6-112C-4417-841C-57B7D74C31BB}" type="presOf" srcId="{17E6856E-8DD2-4768-83C3-973CE27C9F46}" destId="{F54A31C0-EF1C-4CBF-B5ED-6DDA74D2FB4E}" srcOrd="1" destOrd="0" presId="urn:microsoft.com/office/officeart/2005/8/layout/vProcess5"/>
    <dgm:cxn modelId="{B312E530-B65D-41C7-9962-57098222E749}" type="presOf" srcId="{ADE32392-9189-4526-BF01-7BE32714AA6D}" destId="{23DBC4AB-A373-4A5B-B59E-C6DB61A3BCEB}" srcOrd="1" destOrd="0" presId="urn:microsoft.com/office/officeart/2005/8/layout/vProcess5"/>
    <dgm:cxn modelId="{D1026CF6-11BF-4E97-9957-BAB5949C638B}" srcId="{44E70910-A414-4D6F-8976-E0E454CCBAD1}" destId="{ADE32392-9189-4526-BF01-7BE32714AA6D}" srcOrd="1" destOrd="0" parTransId="{88C4B4A1-CFC2-4025-9FF2-8F61AF238B79}" sibTransId="{596F48B3-B71D-48A2-B22C-F4FF7B28EB1F}"/>
    <dgm:cxn modelId="{77CA6CB1-DFEC-40C4-B410-993E077E9D28}" type="presOf" srcId="{1295AFAF-A418-4B6A-8F55-71BBE5C0D815}" destId="{6F8966F4-3F71-4738-A169-91F6437AA1FF}" srcOrd="0" destOrd="0" presId="urn:microsoft.com/office/officeart/2005/8/layout/vProcess5"/>
    <dgm:cxn modelId="{F9FDF788-0004-4299-B1D6-8CC96044F5C7}" type="presOf" srcId="{A01D310A-6DEF-46CB-B2C9-77977700D562}" destId="{F43E329A-6580-4E4E-ABB4-E8CE07E15428}" srcOrd="0" destOrd="0" presId="urn:microsoft.com/office/officeart/2005/8/layout/vProcess5"/>
    <dgm:cxn modelId="{D532592B-866D-4A91-A127-F1D01D43A312}" type="presOf" srcId="{17E6856E-8DD2-4768-83C3-973CE27C9F46}" destId="{5F5A74F3-34BC-4830-B917-D9B0970E48F6}" srcOrd="0" destOrd="0" presId="urn:microsoft.com/office/officeart/2005/8/layout/vProcess5"/>
    <dgm:cxn modelId="{26BD97B3-E32C-4148-A3F1-9E4E4FB636B7}" type="presParOf" srcId="{310F5D0D-9C14-4323-A5F4-22C94D4FEECD}" destId="{ED57A452-7203-4933-AACC-BE2006EA8760}" srcOrd="0" destOrd="0" presId="urn:microsoft.com/office/officeart/2005/8/layout/vProcess5"/>
    <dgm:cxn modelId="{59FB8BAE-BB4F-43B2-8217-EB9D549BDFCE}" type="presParOf" srcId="{310F5D0D-9C14-4323-A5F4-22C94D4FEECD}" destId="{5F5A74F3-34BC-4830-B917-D9B0970E48F6}" srcOrd="1" destOrd="0" presId="urn:microsoft.com/office/officeart/2005/8/layout/vProcess5"/>
    <dgm:cxn modelId="{E252E0B8-3060-4B04-83CA-92FADEE6E724}" type="presParOf" srcId="{310F5D0D-9C14-4323-A5F4-22C94D4FEECD}" destId="{A225D99B-0B6E-4B8D-A641-ED7CE95B2524}" srcOrd="2" destOrd="0" presId="urn:microsoft.com/office/officeart/2005/8/layout/vProcess5"/>
    <dgm:cxn modelId="{6FBC631A-ADBA-406C-AD5B-0931EA54AF2E}" type="presParOf" srcId="{310F5D0D-9C14-4323-A5F4-22C94D4FEECD}" destId="{234EF36F-1891-444F-8356-0D080DE56F05}" srcOrd="3" destOrd="0" presId="urn:microsoft.com/office/officeart/2005/8/layout/vProcess5"/>
    <dgm:cxn modelId="{E219D164-AF6F-4254-9F47-9F46C7C0EB77}" type="presParOf" srcId="{310F5D0D-9C14-4323-A5F4-22C94D4FEECD}" destId="{70615444-AB3F-4D74-8888-890FE8A30157}" srcOrd="4" destOrd="0" presId="urn:microsoft.com/office/officeart/2005/8/layout/vProcess5"/>
    <dgm:cxn modelId="{9275F631-A327-4849-BFBF-1D2C0006B920}" type="presParOf" srcId="{310F5D0D-9C14-4323-A5F4-22C94D4FEECD}" destId="{6F8966F4-3F71-4738-A169-91F6437AA1FF}" srcOrd="5" destOrd="0" presId="urn:microsoft.com/office/officeart/2005/8/layout/vProcess5"/>
    <dgm:cxn modelId="{DBA21B53-402F-4F58-A382-A20619E4CD8F}" type="presParOf" srcId="{310F5D0D-9C14-4323-A5F4-22C94D4FEECD}" destId="{39A7AEB9-33F3-43D3-8201-A224B9FB709A}" srcOrd="6" destOrd="0" presId="urn:microsoft.com/office/officeart/2005/8/layout/vProcess5"/>
    <dgm:cxn modelId="{72EF1D6A-DEE4-4A6C-AB74-FF7410DB2E48}" type="presParOf" srcId="{310F5D0D-9C14-4323-A5F4-22C94D4FEECD}" destId="{F47A8200-D68C-4C72-AE84-DE8626C23742}" srcOrd="7" destOrd="0" presId="urn:microsoft.com/office/officeart/2005/8/layout/vProcess5"/>
    <dgm:cxn modelId="{3E6BBAE1-090E-42E2-BEDD-93FFBBA4E086}" type="presParOf" srcId="{310F5D0D-9C14-4323-A5F4-22C94D4FEECD}" destId="{CE7A2444-DC56-4F98-9FBE-85DDD6F78964}" srcOrd="8" destOrd="0" presId="urn:microsoft.com/office/officeart/2005/8/layout/vProcess5"/>
    <dgm:cxn modelId="{C231E4E0-9F38-48F1-B99D-B0911043CB1A}" type="presParOf" srcId="{310F5D0D-9C14-4323-A5F4-22C94D4FEECD}" destId="{F43E329A-6580-4E4E-ABB4-E8CE07E15428}" srcOrd="9" destOrd="0" presId="urn:microsoft.com/office/officeart/2005/8/layout/vProcess5"/>
    <dgm:cxn modelId="{22C14D27-9654-4C7A-95BB-AA82041EC524}" type="presParOf" srcId="{310F5D0D-9C14-4323-A5F4-22C94D4FEECD}" destId="{F54A31C0-EF1C-4CBF-B5ED-6DDA74D2FB4E}" srcOrd="10" destOrd="0" presId="urn:microsoft.com/office/officeart/2005/8/layout/vProcess5"/>
    <dgm:cxn modelId="{D62C0666-E4EC-41D0-9CC3-C0FD92F17DD8}" type="presParOf" srcId="{310F5D0D-9C14-4323-A5F4-22C94D4FEECD}" destId="{23DBC4AB-A373-4A5B-B59E-C6DB61A3BCEB}" srcOrd="11" destOrd="0" presId="urn:microsoft.com/office/officeart/2005/8/layout/vProcess5"/>
    <dgm:cxn modelId="{A4D94A48-900C-46AE-A639-D7826EBC85D3}" type="presParOf" srcId="{310F5D0D-9C14-4323-A5F4-22C94D4FEECD}" destId="{CA892FFD-ACA3-474C-A10A-DB135EAA5563}" srcOrd="12" destOrd="0" presId="urn:microsoft.com/office/officeart/2005/8/layout/vProcess5"/>
    <dgm:cxn modelId="{66B2B959-88DC-4B2A-AEAF-BFE8A6AD0107}" type="presParOf" srcId="{310F5D0D-9C14-4323-A5F4-22C94D4FEECD}" destId="{B4670452-7E3E-4E5B-9C4A-B327C5174F9E}" srcOrd="13" destOrd="0" presId="urn:microsoft.com/office/officeart/2005/8/layout/vProcess5"/>
    <dgm:cxn modelId="{420583D3-A3CA-4248-8876-306D5F116548}" type="presParOf" srcId="{310F5D0D-9C14-4323-A5F4-22C94D4FEECD}" destId="{8D8C4C64-01B7-4060-9AB8-3B45397DF1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E45D7-14B2-4AA1-AF7B-7FEFC8EC2AA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10ECD7B-F5F8-4252-BD83-53C6C869F880}">
      <dgm:prSet/>
      <dgm:spPr/>
      <dgm:t>
        <a:bodyPr/>
        <a:lstStyle/>
        <a:p>
          <a:r>
            <a:rPr lang="hr-HR" dirty="0"/>
            <a:t>Apostol Pavao proširio kršćanstvo u Grčku i Rim</a:t>
          </a:r>
          <a:endParaRPr lang="en-US" dirty="0"/>
        </a:p>
      </dgm:t>
    </dgm:pt>
    <dgm:pt modelId="{04F73CE4-C366-42B9-A828-9F4C4933419F}" type="parTrans" cxnId="{F71A13B6-3F0C-48F9-A91D-2106521C3A7F}">
      <dgm:prSet/>
      <dgm:spPr/>
      <dgm:t>
        <a:bodyPr/>
        <a:lstStyle/>
        <a:p>
          <a:endParaRPr lang="en-US"/>
        </a:p>
      </dgm:t>
    </dgm:pt>
    <dgm:pt modelId="{9E79D4B4-04F5-49CC-A481-F39D8E52A8F5}" type="sibTrans" cxnId="{F71A13B6-3F0C-48F9-A91D-2106521C3A7F}">
      <dgm:prSet/>
      <dgm:spPr/>
      <dgm:t>
        <a:bodyPr/>
        <a:lstStyle/>
        <a:p>
          <a:endParaRPr lang="en-US"/>
        </a:p>
      </dgm:t>
    </dgm:pt>
    <dgm:pt modelId="{DD04855B-7A14-4265-8EFD-DAF4BDFA7F15}">
      <dgm:prSet/>
      <dgm:spPr/>
      <dgm:t>
        <a:bodyPr/>
        <a:lstStyle/>
        <a:p>
          <a:r>
            <a:rPr lang="hr-HR" dirty="0"/>
            <a:t>Kršćanske zajednice u Carstvu i bratstvo među ljudima</a:t>
          </a:r>
          <a:endParaRPr lang="en-US" dirty="0"/>
        </a:p>
      </dgm:t>
    </dgm:pt>
    <dgm:pt modelId="{E3D1B00F-27AD-4343-89E1-266F29939786}" type="parTrans" cxnId="{821D66F3-CD28-44BD-959B-D65A14C3E7BA}">
      <dgm:prSet/>
      <dgm:spPr/>
      <dgm:t>
        <a:bodyPr/>
        <a:lstStyle/>
        <a:p>
          <a:endParaRPr lang="en-US"/>
        </a:p>
      </dgm:t>
    </dgm:pt>
    <dgm:pt modelId="{B8AB8F27-308E-434A-91B8-BC7F89101EFE}" type="sibTrans" cxnId="{821D66F3-CD28-44BD-959B-D65A14C3E7BA}">
      <dgm:prSet/>
      <dgm:spPr/>
      <dgm:t>
        <a:bodyPr/>
        <a:lstStyle/>
        <a:p>
          <a:endParaRPr lang="en-US"/>
        </a:p>
      </dgm:t>
    </dgm:pt>
    <dgm:pt modelId="{75D70CCB-C577-4F71-98F1-5702E1117572}">
      <dgm:prSet/>
      <dgm:spPr/>
      <dgm:t>
        <a:bodyPr/>
        <a:lstStyle/>
        <a:p>
          <a:r>
            <a:rPr lang="hr-HR" dirty="0"/>
            <a:t>Kršćanstvo u početku vjera potlačenih i siromašnih ljudi</a:t>
          </a:r>
          <a:endParaRPr lang="en-US" dirty="0"/>
        </a:p>
      </dgm:t>
    </dgm:pt>
    <dgm:pt modelId="{00A3CBFF-410B-4F02-8155-16F195F4B170}" type="parTrans" cxnId="{F123BF99-31DA-4EBB-BEAC-3688031C2190}">
      <dgm:prSet/>
      <dgm:spPr/>
      <dgm:t>
        <a:bodyPr/>
        <a:lstStyle/>
        <a:p>
          <a:endParaRPr lang="en-US"/>
        </a:p>
      </dgm:t>
    </dgm:pt>
    <dgm:pt modelId="{BDB59BD6-AAF9-4BC1-B295-82BBE1BD768A}" type="sibTrans" cxnId="{F123BF99-31DA-4EBB-BEAC-3688031C2190}">
      <dgm:prSet/>
      <dgm:spPr/>
      <dgm:t>
        <a:bodyPr/>
        <a:lstStyle/>
        <a:p>
          <a:endParaRPr lang="en-US"/>
        </a:p>
      </dgm:t>
    </dgm:pt>
    <dgm:pt modelId="{38480187-2D13-4DE9-A2F1-BFF36D0EF068}">
      <dgm:prSet/>
      <dgm:spPr/>
      <dgm:t>
        <a:bodyPr/>
        <a:lstStyle/>
        <a:p>
          <a:r>
            <a:rPr lang="hr-HR" dirty="0"/>
            <a:t>Katakombe, podzemne grobnice prvih kršćana</a:t>
          </a:r>
          <a:endParaRPr lang="en-US" dirty="0"/>
        </a:p>
      </dgm:t>
    </dgm:pt>
    <dgm:pt modelId="{983A0542-F901-4D5D-98DC-7BF83450F481}" type="parTrans" cxnId="{57FA8492-EB4E-4008-810E-36E8807A8E2F}">
      <dgm:prSet/>
      <dgm:spPr/>
      <dgm:t>
        <a:bodyPr/>
        <a:lstStyle/>
        <a:p>
          <a:endParaRPr lang="en-US"/>
        </a:p>
      </dgm:t>
    </dgm:pt>
    <dgm:pt modelId="{BD83A4A4-4BCF-44AD-8D8F-328940081F8E}" type="sibTrans" cxnId="{57FA8492-EB4E-4008-810E-36E8807A8E2F}">
      <dgm:prSet/>
      <dgm:spPr/>
      <dgm:t>
        <a:bodyPr/>
        <a:lstStyle/>
        <a:p>
          <a:endParaRPr lang="en-US"/>
        </a:p>
      </dgm:t>
    </dgm:pt>
    <dgm:pt modelId="{BBFF8017-111C-453F-A11A-75470583925E}" type="pres">
      <dgm:prSet presAssocID="{73AE45D7-14B2-4AA1-AF7B-7FEFC8EC2A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98F1445-833F-486D-A567-85032D29D67A}" type="pres">
      <dgm:prSet presAssocID="{73AE45D7-14B2-4AA1-AF7B-7FEFC8EC2AAD}" presName="dummyMaxCanvas" presStyleCnt="0">
        <dgm:presLayoutVars/>
      </dgm:prSet>
      <dgm:spPr/>
    </dgm:pt>
    <dgm:pt modelId="{6BC899C0-E7BF-4369-AA7A-E1CCDE8B07A5}" type="pres">
      <dgm:prSet presAssocID="{73AE45D7-14B2-4AA1-AF7B-7FEFC8EC2AA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E1C5AC-12A1-4811-97E3-619C1BE9C54F}" type="pres">
      <dgm:prSet presAssocID="{73AE45D7-14B2-4AA1-AF7B-7FEFC8EC2AA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A99E8C-508A-49E5-899F-EB51778F5DA2}" type="pres">
      <dgm:prSet presAssocID="{73AE45D7-14B2-4AA1-AF7B-7FEFC8EC2AA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1B2177-347F-4D21-B626-0331140F6072}" type="pres">
      <dgm:prSet presAssocID="{73AE45D7-14B2-4AA1-AF7B-7FEFC8EC2AA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55FB09-B5AA-4CD2-B6B5-D5E5F0539CCE}" type="pres">
      <dgm:prSet presAssocID="{73AE45D7-14B2-4AA1-AF7B-7FEFC8EC2AA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2279A4-0BA0-40A0-8675-BD27FA5DEAB0}" type="pres">
      <dgm:prSet presAssocID="{73AE45D7-14B2-4AA1-AF7B-7FEFC8EC2AA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019D36-8AC1-4D19-A69C-38FC13B8699B}" type="pres">
      <dgm:prSet presAssocID="{73AE45D7-14B2-4AA1-AF7B-7FEFC8EC2AA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DD49E5-A204-4CAD-9748-ED8E7B20D2FD}" type="pres">
      <dgm:prSet presAssocID="{73AE45D7-14B2-4AA1-AF7B-7FEFC8EC2AA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74E47E-DE25-46E4-B98E-DE8DC9E55A0E}" type="pres">
      <dgm:prSet presAssocID="{73AE45D7-14B2-4AA1-AF7B-7FEFC8EC2AA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6BD3B6-33BD-496F-9DD2-A48236028ED0}" type="pres">
      <dgm:prSet presAssocID="{73AE45D7-14B2-4AA1-AF7B-7FEFC8EC2AA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77D1C2-7A5F-452C-981E-ED0FEF74FBF6}" type="pres">
      <dgm:prSet presAssocID="{73AE45D7-14B2-4AA1-AF7B-7FEFC8EC2AA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D49707-632F-433A-9B1C-1562F3BC78E9}" type="presOf" srcId="{DD04855B-7A14-4265-8EFD-DAF4BDFA7F15}" destId="{8E74E47E-DE25-46E4-B98E-DE8DC9E55A0E}" srcOrd="1" destOrd="0" presId="urn:microsoft.com/office/officeart/2005/8/layout/vProcess5"/>
    <dgm:cxn modelId="{79013F2C-C5E2-4546-AB25-94A56CE935B3}" type="presOf" srcId="{110ECD7B-F5F8-4252-BD83-53C6C869F880}" destId="{6BC899C0-E7BF-4369-AA7A-E1CCDE8B07A5}" srcOrd="0" destOrd="0" presId="urn:microsoft.com/office/officeart/2005/8/layout/vProcess5"/>
    <dgm:cxn modelId="{9A1750BB-9621-490E-BB45-DE953F8C87C1}" type="presOf" srcId="{38480187-2D13-4DE9-A2F1-BFF36D0EF068}" destId="{1677D1C2-7A5F-452C-981E-ED0FEF74FBF6}" srcOrd="1" destOrd="0" presId="urn:microsoft.com/office/officeart/2005/8/layout/vProcess5"/>
    <dgm:cxn modelId="{821D66F3-CD28-44BD-959B-D65A14C3E7BA}" srcId="{73AE45D7-14B2-4AA1-AF7B-7FEFC8EC2AAD}" destId="{DD04855B-7A14-4265-8EFD-DAF4BDFA7F15}" srcOrd="1" destOrd="0" parTransId="{E3D1B00F-27AD-4343-89E1-266F29939786}" sibTransId="{B8AB8F27-308E-434A-91B8-BC7F89101EFE}"/>
    <dgm:cxn modelId="{883E9381-B4B7-448D-B27F-3B299AECD522}" type="presOf" srcId="{110ECD7B-F5F8-4252-BD83-53C6C869F880}" destId="{4DDD49E5-A204-4CAD-9748-ED8E7B20D2FD}" srcOrd="1" destOrd="0" presId="urn:microsoft.com/office/officeart/2005/8/layout/vProcess5"/>
    <dgm:cxn modelId="{57FA8492-EB4E-4008-810E-36E8807A8E2F}" srcId="{73AE45D7-14B2-4AA1-AF7B-7FEFC8EC2AAD}" destId="{38480187-2D13-4DE9-A2F1-BFF36D0EF068}" srcOrd="3" destOrd="0" parTransId="{983A0542-F901-4D5D-98DC-7BF83450F481}" sibTransId="{BD83A4A4-4BCF-44AD-8D8F-328940081F8E}"/>
    <dgm:cxn modelId="{E6568FFE-6F48-4FCC-9479-D35DAED41686}" type="presOf" srcId="{B8AB8F27-308E-434A-91B8-BC7F89101EFE}" destId="{0E2279A4-0BA0-40A0-8675-BD27FA5DEAB0}" srcOrd="0" destOrd="0" presId="urn:microsoft.com/office/officeart/2005/8/layout/vProcess5"/>
    <dgm:cxn modelId="{F123BF99-31DA-4EBB-BEAC-3688031C2190}" srcId="{73AE45D7-14B2-4AA1-AF7B-7FEFC8EC2AAD}" destId="{75D70CCB-C577-4F71-98F1-5702E1117572}" srcOrd="2" destOrd="0" parTransId="{00A3CBFF-410B-4F02-8155-16F195F4B170}" sibTransId="{BDB59BD6-AAF9-4BC1-B295-82BBE1BD768A}"/>
    <dgm:cxn modelId="{68633F0D-926A-4AE6-AA26-52F9CCE29AF1}" type="presOf" srcId="{38480187-2D13-4DE9-A2F1-BFF36D0EF068}" destId="{7A1B2177-347F-4D21-B626-0331140F6072}" srcOrd="0" destOrd="0" presId="urn:microsoft.com/office/officeart/2005/8/layout/vProcess5"/>
    <dgm:cxn modelId="{651B5B89-8B9F-4BE8-90F9-2E7B4F0E2E25}" type="presOf" srcId="{9E79D4B4-04F5-49CC-A481-F39D8E52A8F5}" destId="{FE55FB09-B5AA-4CD2-B6B5-D5E5F0539CCE}" srcOrd="0" destOrd="0" presId="urn:microsoft.com/office/officeart/2005/8/layout/vProcess5"/>
    <dgm:cxn modelId="{4455A051-9FBF-4D71-A06D-944947B25D17}" type="presOf" srcId="{73AE45D7-14B2-4AA1-AF7B-7FEFC8EC2AAD}" destId="{BBFF8017-111C-453F-A11A-75470583925E}" srcOrd="0" destOrd="0" presId="urn:microsoft.com/office/officeart/2005/8/layout/vProcess5"/>
    <dgm:cxn modelId="{F71A13B6-3F0C-48F9-A91D-2106521C3A7F}" srcId="{73AE45D7-14B2-4AA1-AF7B-7FEFC8EC2AAD}" destId="{110ECD7B-F5F8-4252-BD83-53C6C869F880}" srcOrd="0" destOrd="0" parTransId="{04F73CE4-C366-42B9-A828-9F4C4933419F}" sibTransId="{9E79D4B4-04F5-49CC-A481-F39D8E52A8F5}"/>
    <dgm:cxn modelId="{1DEE8C78-67F7-4BB0-A94B-19C18CB2D432}" type="presOf" srcId="{DD04855B-7A14-4265-8EFD-DAF4BDFA7F15}" destId="{6AE1C5AC-12A1-4811-97E3-619C1BE9C54F}" srcOrd="0" destOrd="0" presId="urn:microsoft.com/office/officeart/2005/8/layout/vProcess5"/>
    <dgm:cxn modelId="{92B4AE13-BCBC-4C58-B074-E891C4BED66E}" type="presOf" srcId="{75D70CCB-C577-4F71-98F1-5702E1117572}" destId="{6D6BD3B6-33BD-496F-9DD2-A48236028ED0}" srcOrd="1" destOrd="0" presId="urn:microsoft.com/office/officeart/2005/8/layout/vProcess5"/>
    <dgm:cxn modelId="{31DCB554-4853-4789-B891-BF495F902CF8}" type="presOf" srcId="{BDB59BD6-AAF9-4BC1-B295-82BBE1BD768A}" destId="{4F019D36-8AC1-4D19-A69C-38FC13B8699B}" srcOrd="0" destOrd="0" presId="urn:microsoft.com/office/officeart/2005/8/layout/vProcess5"/>
    <dgm:cxn modelId="{06A91D87-DAFA-4C0A-846F-97226A41A248}" type="presOf" srcId="{75D70CCB-C577-4F71-98F1-5702E1117572}" destId="{2FA99E8C-508A-49E5-899F-EB51778F5DA2}" srcOrd="0" destOrd="0" presId="urn:microsoft.com/office/officeart/2005/8/layout/vProcess5"/>
    <dgm:cxn modelId="{BCC73D99-7257-40BC-BF20-645EE38CB840}" type="presParOf" srcId="{BBFF8017-111C-453F-A11A-75470583925E}" destId="{E98F1445-833F-486D-A567-85032D29D67A}" srcOrd="0" destOrd="0" presId="urn:microsoft.com/office/officeart/2005/8/layout/vProcess5"/>
    <dgm:cxn modelId="{67F7C2A0-C4A5-4616-A083-8EC179BDA1DF}" type="presParOf" srcId="{BBFF8017-111C-453F-A11A-75470583925E}" destId="{6BC899C0-E7BF-4369-AA7A-E1CCDE8B07A5}" srcOrd="1" destOrd="0" presId="urn:microsoft.com/office/officeart/2005/8/layout/vProcess5"/>
    <dgm:cxn modelId="{0354903A-6EDD-446B-99D6-03025406426E}" type="presParOf" srcId="{BBFF8017-111C-453F-A11A-75470583925E}" destId="{6AE1C5AC-12A1-4811-97E3-619C1BE9C54F}" srcOrd="2" destOrd="0" presId="urn:microsoft.com/office/officeart/2005/8/layout/vProcess5"/>
    <dgm:cxn modelId="{15F6F5A7-8D7A-4A95-9EE7-6204472F03D4}" type="presParOf" srcId="{BBFF8017-111C-453F-A11A-75470583925E}" destId="{2FA99E8C-508A-49E5-899F-EB51778F5DA2}" srcOrd="3" destOrd="0" presId="urn:microsoft.com/office/officeart/2005/8/layout/vProcess5"/>
    <dgm:cxn modelId="{7B109E9D-1A93-4354-ACF7-A403F25F2A43}" type="presParOf" srcId="{BBFF8017-111C-453F-A11A-75470583925E}" destId="{7A1B2177-347F-4D21-B626-0331140F6072}" srcOrd="4" destOrd="0" presId="urn:microsoft.com/office/officeart/2005/8/layout/vProcess5"/>
    <dgm:cxn modelId="{81A629E6-454C-437F-A2C9-3FA93D3E6EDB}" type="presParOf" srcId="{BBFF8017-111C-453F-A11A-75470583925E}" destId="{FE55FB09-B5AA-4CD2-B6B5-D5E5F0539CCE}" srcOrd="5" destOrd="0" presId="urn:microsoft.com/office/officeart/2005/8/layout/vProcess5"/>
    <dgm:cxn modelId="{B3B0473D-78F3-422F-9AEE-D9A8C0961561}" type="presParOf" srcId="{BBFF8017-111C-453F-A11A-75470583925E}" destId="{0E2279A4-0BA0-40A0-8675-BD27FA5DEAB0}" srcOrd="6" destOrd="0" presId="urn:microsoft.com/office/officeart/2005/8/layout/vProcess5"/>
    <dgm:cxn modelId="{EC789C37-28B9-4476-9131-63B1C71CD9A0}" type="presParOf" srcId="{BBFF8017-111C-453F-A11A-75470583925E}" destId="{4F019D36-8AC1-4D19-A69C-38FC13B8699B}" srcOrd="7" destOrd="0" presId="urn:microsoft.com/office/officeart/2005/8/layout/vProcess5"/>
    <dgm:cxn modelId="{494BCD55-394F-420E-BF03-114F508AED73}" type="presParOf" srcId="{BBFF8017-111C-453F-A11A-75470583925E}" destId="{4DDD49E5-A204-4CAD-9748-ED8E7B20D2FD}" srcOrd="8" destOrd="0" presId="urn:microsoft.com/office/officeart/2005/8/layout/vProcess5"/>
    <dgm:cxn modelId="{AC0C64FE-E6BE-4E2F-A219-5B108E9AC80A}" type="presParOf" srcId="{BBFF8017-111C-453F-A11A-75470583925E}" destId="{8E74E47E-DE25-46E4-B98E-DE8DC9E55A0E}" srcOrd="9" destOrd="0" presId="urn:microsoft.com/office/officeart/2005/8/layout/vProcess5"/>
    <dgm:cxn modelId="{AF934AA7-A5EA-4C6D-8CBE-1861E5FE9FB1}" type="presParOf" srcId="{BBFF8017-111C-453F-A11A-75470583925E}" destId="{6D6BD3B6-33BD-496F-9DD2-A48236028ED0}" srcOrd="10" destOrd="0" presId="urn:microsoft.com/office/officeart/2005/8/layout/vProcess5"/>
    <dgm:cxn modelId="{0B3C8052-06BF-42E0-A9BA-04FA8B9F303C}" type="presParOf" srcId="{BBFF8017-111C-453F-A11A-75470583925E}" destId="{1677D1C2-7A5F-452C-981E-ED0FEF74FB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8AE04-1560-4173-A5AC-38F052889D4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F004A2-834F-46B5-9718-54E8D5DF6A25}">
      <dgm:prSet/>
      <dgm:spPr/>
      <dgm:t>
        <a:bodyPr/>
        <a:lstStyle/>
        <a:p>
          <a:r>
            <a:rPr lang="hr-HR"/>
            <a:t>Širenje kršćanstva Carstvom u III. stoljeću</a:t>
          </a:r>
          <a:endParaRPr lang="en-US"/>
        </a:p>
      </dgm:t>
    </dgm:pt>
    <dgm:pt modelId="{AFB172CC-4009-4B8C-9084-1DB8C30B0F4C}" type="parTrans" cxnId="{83DE4E02-ADF8-4EDF-B177-513D17FDC753}">
      <dgm:prSet/>
      <dgm:spPr/>
      <dgm:t>
        <a:bodyPr/>
        <a:lstStyle/>
        <a:p>
          <a:endParaRPr lang="en-US"/>
        </a:p>
      </dgm:t>
    </dgm:pt>
    <dgm:pt modelId="{C1A3CF81-2599-4435-B560-17C5B436FD94}" type="sibTrans" cxnId="{83DE4E02-ADF8-4EDF-B177-513D17FDC753}">
      <dgm:prSet/>
      <dgm:spPr/>
      <dgm:t>
        <a:bodyPr/>
        <a:lstStyle/>
        <a:p>
          <a:endParaRPr lang="en-US"/>
        </a:p>
      </dgm:t>
    </dgm:pt>
    <dgm:pt modelId="{7CD72289-5791-4833-949C-E5AEEC10F656}">
      <dgm:prSet/>
      <dgm:spPr/>
      <dgm:t>
        <a:bodyPr/>
        <a:lstStyle/>
        <a:p>
          <a:r>
            <a:rPr lang="hr-HR"/>
            <a:t>Kršćani odbijali služiti u rimskoj vojsci</a:t>
          </a:r>
          <a:endParaRPr lang="en-US"/>
        </a:p>
      </dgm:t>
    </dgm:pt>
    <dgm:pt modelId="{5A0D60E2-E471-4958-B970-0006C70F9300}" type="parTrans" cxnId="{057CA414-799D-4DC1-9548-8B6A074623E1}">
      <dgm:prSet/>
      <dgm:spPr/>
      <dgm:t>
        <a:bodyPr/>
        <a:lstStyle/>
        <a:p>
          <a:endParaRPr lang="en-US"/>
        </a:p>
      </dgm:t>
    </dgm:pt>
    <dgm:pt modelId="{674A9B81-229F-4755-8A1F-C4A49F73BBDB}" type="sibTrans" cxnId="{057CA414-799D-4DC1-9548-8B6A074623E1}">
      <dgm:prSet/>
      <dgm:spPr/>
      <dgm:t>
        <a:bodyPr/>
        <a:lstStyle/>
        <a:p>
          <a:endParaRPr lang="en-US"/>
        </a:p>
      </dgm:t>
    </dgm:pt>
    <dgm:pt modelId="{937B117C-C3A4-40E8-8C0A-B09D8E7C698D}">
      <dgm:prSet/>
      <dgm:spPr/>
      <dgm:t>
        <a:bodyPr/>
        <a:lstStyle/>
        <a:p>
          <a:r>
            <a:rPr lang="hr-HR" dirty="0"/>
            <a:t>Sustavni progoni i kažnjavanja</a:t>
          </a:r>
          <a:endParaRPr lang="en-US" dirty="0"/>
        </a:p>
      </dgm:t>
    </dgm:pt>
    <dgm:pt modelId="{24885961-2F32-47E3-9FE7-3711FC93EA5F}" type="parTrans" cxnId="{D8EE6068-FCD4-4BF8-901A-4499C5F0391F}">
      <dgm:prSet/>
      <dgm:spPr/>
      <dgm:t>
        <a:bodyPr/>
        <a:lstStyle/>
        <a:p>
          <a:endParaRPr lang="en-US"/>
        </a:p>
      </dgm:t>
    </dgm:pt>
    <dgm:pt modelId="{0B7B4669-EF1A-4C0C-9900-A10FFC8C91B2}" type="sibTrans" cxnId="{D8EE6068-FCD4-4BF8-901A-4499C5F0391F}">
      <dgm:prSet/>
      <dgm:spPr/>
      <dgm:t>
        <a:bodyPr/>
        <a:lstStyle/>
        <a:p>
          <a:endParaRPr lang="en-US"/>
        </a:p>
      </dgm:t>
    </dgm:pt>
    <dgm:pt modelId="{09331F0C-81E5-4D25-B91F-2697C7BE4DC8}">
      <dgm:prSet/>
      <dgm:spPr/>
      <dgm:t>
        <a:bodyPr/>
        <a:lstStyle/>
        <a:p>
          <a:r>
            <a:rPr lang="hr-HR" dirty="0"/>
            <a:t>Car Neron proveo veliki progon kršćana</a:t>
          </a:r>
          <a:endParaRPr lang="en-US" dirty="0"/>
        </a:p>
      </dgm:t>
    </dgm:pt>
    <dgm:pt modelId="{FCB5BCB7-F297-4705-9E8D-ABEAF518ED04}" type="parTrans" cxnId="{F703333B-5622-4B2B-92E0-7718C63B28AE}">
      <dgm:prSet/>
      <dgm:spPr/>
      <dgm:t>
        <a:bodyPr/>
        <a:lstStyle/>
        <a:p>
          <a:endParaRPr lang="en-US"/>
        </a:p>
      </dgm:t>
    </dgm:pt>
    <dgm:pt modelId="{9FBD0628-6470-4ACB-9602-1B9E91B7A682}" type="sibTrans" cxnId="{F703333B-5622-4B2B-92E0-7718C63B28AE}">
      <dgm:prSet/>
      <dgm:spPr/>
      <dgm:t>
        <a:bodyPr/>
        <a:lstStyle/>
        <a:p>
          <a:endParaRPr lang="en-US"/>
        </a:p>
      </dgm:t>
    </dgm:pt>
    <dgm:pt modelId="{4131BC6E-423A-49FB-AF0C-2FD6078073EF}">
      <dgm:prSet/>
      <dgm:spPr/>
      <dgm:t>
        <a:bodyPr/>
        <a:lstStyle/>
        <a:p>
          <a:r>
            <a:rPr lang="hr-HR" dirty="0"/>
            <a:t>Posljednji sustavni progon za cara Dioklecijana</a:t>
          </a:r>
          <a:endParaRPr lang="en-US" dirty="0"/>
        </a:p>
      </dgm:t>
    </dgm:pt>
    <dgm:pt modelId="{6C2A617E-3CEF-40F5-82C9-6C0A64EEA2B4}" type="parTrans" cxnId="{8E3F6597-863E-432D-AABD-620F95D22F0F}">
      <dgm:prSet/>
      <dgm:spPr/>
      <dgm:t>
        <a:bodyPr/>
        <a:lstStyle/>
        <a:p>
          <a:endParaRPr lang="en-US"/>
        </a:p>
      </dgm:t>
    </dgm:pt>
    <dgm:pt modelId="{33A190C2-B3CE-40C9-9D95-97DA2FD191B2}" type="sibTrans" cxnId="{8E3F6597-863E-432D-AABD-620F95D22F0F}">
      <dgm:prSet/>
      <dgm:spPr/>
      <dgm:t>
        <a:bodyPr/>
        <a:lstStyle/>
        <a:p>
          <a:endParaRPr lang="en-US"/>
        </a:p>
      </dgm:t>
    </dgm:pt>
    <dgm:pt modelId="{FCDC6B04-0B91-4102-B8A3-DF54BF1BA7D7}" type="pres">
      <dgm:prSet presAssocID="{FC38AE04-1560-4173-A5AC-38F052889D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7628416-C6BD-4867-B666-6FE6D3C8801E}" type="pres">
      <dgm:prSet presAssocID="{FC38AE04-1560-4173-A5AC-38F052889D48}" presName="dummyMaxCanvas" presStyleCnt="0">
        <dgm:presLayoutVars/>
      </dgm:prSet>
      <dgm:spPr/>
    </dgm:pt>
    <dgm:pt modelId="{335DD555-E4EC-4B99-914B-A38D1B29A4E5}" type="pres">
      <dgm:prSet presAssocID="{FC38AE04-1560-4173-A5AC-38F052889D4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8FD69C-68A4-463A-A742-1AA21B09B7E3}" type="pres">
      <dgm:prSet presAssocID="{FC38AE04-1560-4173-A5AC-38F052889D4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66C3F9-0211-4108-88E3-7D896E5C4848}" type="pres">
      <dgm:prSet presAssocID="{FC38AE04-1560-4173-A5AC-38F052889D4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0044FC-1632-4EF7-9A6F-0E81EDB3550D}" type="pres">
      <dgm:prSet presAssocID="{FC38AE04-1560-4173-A5AC-38F052889D4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0BA3CC-9042-41E6-B425-092610DE7661}" type="pres">
      <dgm:prSet presAssocID="{FC38AE04-1560-4173-A5AC-38F052889D4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D49BFA-F764-4EF9-85AE-C3C1BDCE4110}" type="pres">
      <dgm:prSet presAssocID="{FC38AE04-1560-4173-A5AC-38F052889D4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C9B65B-10A8-43CD-833B-96200DEE6973}" type="pres">
      <dgm:prSet presAssocID="{FC38AE04-1560-4173-A5AC-38F052889D4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11DAEC-AC4F-45DD-B774-282DF13838AC}" type="pres">
      <dgm:prSet presAssocID="{FC38AE04-1560-4173-A5AC-38F052889D4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959EAC-602C-46D3-A83D-E9A706805334}" type="pres">
      <dgm:prSet presAssocID="{FC38AE04-1560-4173-A5AC-38F052889D4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CEA88C-6114-43B2-BABD-7A4DDCFC369D}" type="pres">
      <dgm:prSet presAssocID="{FC38AE04-1560-4173-A5AC-38F052889D4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C2DFC1-13C5-4FD6-B893-2FCB185FEC57}" type="pres">
      <dgm:prSet presAssocID="{FC38AE04-1560-4173-A5AC-38F052889D4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A26021-4AE3-4DEB-A261-38862FAF951F}" type="pres">
      <dgm:prSet presAssocID="{FC38AE04-1560-4173-A5AC-38F052889D4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2FD295-DACD-446A-AE94-A765FFBC584B}" type="pres">
      <dgm:prSet presAssocID="{FC38AE04-1560-4173-A5AC-38F052889D4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0E83A4-09EF-4CF1-82D8-5A13F4BF49F3}" type="pres">
      <dgm:prSet presAssocID="{FC38AE04-1560-4173-A5AC-38F052889D4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EB2AC7-0955-4D61-8CCF-98C7EDEFB754}" type="presOf" srcId="{06F004A2-834F-46B5-9718-54E8D5DF6A25}" destId="{E7CEA88C-6114-43B2-BABD-7A4DDCFC369D}" srcOrd="1" destOrd="0" presId="urn:microsoft.com/office/officeart/2005/8/layout/vProcess5"/>
    <dgm:cxn modelId="{D90BD688-143C-482F-B5AA-886AADAF3242}" type="presOf" srcId="{7CD72289-5791-4833-949C-E5AEEC10F656}" destId="{598FD69C-68A4-463A-A742-1AA21B09B7E3}" srcOrd="0" destOrd="0" presId="urn:microsoft.com/office/officeart/2005/8/layout/vProcess5"/>
    <dgm:cxn modelId="{AF4155E1-6E3C-4389-BEBF-C8DF6E3D65F4}" type="presOf" srcId="{9FBD0628-6470-4ACB-9602-1B9E91B7A682}" destId="{5C959EAC-602C-46D3-A83D-E9A706805334}" srcOrd="0" destOrd="0" presId="urn:microsoft.com/office/officeart/2005/8/layout/vProcess5"/>
    <dgm:cxn modelId="{DCEE3736-BCC7-4423-B51F-F911232987FA}" type="presOf" srcId="{0B7B4669-EF1A-4C0C-9900-A10FFC8C91B2}" destId="{4811DAEC-AC4F-45DD-B774-282DF13838AC}" srcOrd="0" destOrd="0" presId="urn:microsoft.com/office/officeart/2005/8/layout/vProcess5"/>
    <dgm:cxn modelId="{9BC50C85-FA6D-4527-8EB8-264B1201FD97}" type="presOf" srcId="{FC38AE04-1560-4173-A5AC-38F052889D48}" destId="{FCDC6B04-0B91-4102-B8A3-DF54BF1BA7D7}" srcOrd="0" destOrd="0" presId="urn:microsoft.com/office/officeart/2005/8/layout/vProcess5"/>
    <dgm:cxn modelId="{0EB5957B-0C45-44E0-8064-DB368C18B32A}" type="presOf" srcId="{C1A3CF81-2599-4435-B560-17C5B436FD94}" destId="{3FD49BFA-F764-4EF9-85AE-C3C1BDCE4110}" srcOrd="0" destOrd="0" presId="urn:microsoft.com/office/officeart/2005/8/layout/vProcess5"/>
    <dgm:cxn modelId="{A0CB35C5-C9EB-4E93-802E-BD5637F8C6E8}" type="presOf" srcId="{937B117C-C3A4-40E8-8C0A-B09D8E7C698D}" destId="{6766C3F9-0211-4108-88E3-7D896E5C4848}" srcOrd="0" destOrd="0" presId="urn:microsoft.com/office/officeart/2005/8/layout/vProcess5"/>
    <dgm:cxn modelId="{8E3F6597-863E-432D-AABD-620F95D22F0F}" srcId="{FC38AE04-1560-4173-A5AC-38F052889D48}" destId="{4131BC6E-423A-49FB-AF0C-2FD6078073EF}" srcOrd="4" destOrd="0" parTransId="{6C2A617E-3CEF-40F5-82C9-6C0A64EEA2B4}" sibTransId="{33A190C2-B3CE-40C9-9D95-97DA2FD191B2}"/>
    <dgm:cxn modelId="{988F11AB-4FD7-4801-9243-352923950716}" type="presOf" srcId="{4131BC6E-423A-49FB-AF0C-2FD6078073EF}" destId="{710BA3CC-9042-41E6-B425-092610DE7661}" srcOrd="0" destOrd="0" presId="urn:microsoft.com/office/officeart/2005/8/layout/vProcess5"/>
    <dgm:cxn modelId="{4D4BC112-2C92-45F1-8E07-0F60E863B117}" type="presOf" srcId="{09331F0C-81E5-4D25-B91F-2697C7BE4DC8}" destId="{000044FC-1632-4EF7-9A6F-0E81EDB3550D}" srcOrd="0" destOrd="0" presId="urn:microsoft.com/office/officeart/2005/8/layout/vProcess5"/>
    <dgm:cxn modelId="{DBE03B61-D40F-44E9-8564-133BA1496835}" type="presOf" srcId="{09331F0C-81E5-4D25-B91F-2697C7BE4DC8}" destId="{992FD295-DACD-446A-AE94-A765FFBC584B}" srcOrd="1" destOrd="0" presId="urn:microsoft.com/office/officeart/2005/8/layout/vProcess5"/>
    <dgm:cxn modelId="{F703333B-5622-4B2B-92E0-7718C63B28AE}" srcId="{FC38AE04-1560-4173-A5AC-38F052889D48}" destId="{09331F0C-81E5-4D25-B91F-2697C7BE4DC8}" srcOrd="3" destOrd="0" parTransId="{FCB5BCB7-F297-4705-9E8D-ABEAF518ED04}" sibTransId="{9FBD0628-6470-4ACB-9602-1B9E91B7A682}"/>
    <dgm:cxn modelId="{83DE4E02-ADF8-4EDF-B177-513D17FDC753}" srcId="{FC38AE04-1560-4173-A5AC-38F052889D48}" destId="{06F004A2-834F-46B5-9718-54E8D5DF6A25}" srcOrd="0" destOrd="0" parTransId="{AFB172CC-4009-4B8C-9084-1DB8C30B0F4C}" sibTransId="{C1A3CF81-2599-4435-B560-17C5B436FD94}"/>
    <dgm:cxn modelId="{D8EE6068-FCD4-4BF8-901A-4499C5F0391F}" srcId="{FC38AE04-1560-4173-A5AC-38F052889D48}" destId="{937B117C-C3A4-40E8-8C0A-B09D8E7C698D}" srcOrd="2" destOrd="0" parTransId="{24885961-2F32-47E3-9FE7-3711FC93EA5F}" sibTransId="{0B7B4669-EF1A-4C0C-9900-A10FFC8C91B2}"/>
    <dgm:cxn modelId="{857C6C03-269F-4FDC-9D9E-C147E60E07DD}" type="presOf" srcId="{674A9B81-229F-4755-8A1F-C4A49F73BBDB}" destId="{66C9B65B-10A8-43CD-833B-96200DEE6973}" srcOrd="0" destOrd="0" presId="urn:microsoft.com/office/officeart/2005/8/layout/vProcess5"/>
    <dgm:cxn modelId="{F24485FA-122E-4A3A-A9B7-3B3DDD7716AD}" type="presOf" srcId="{06F004A2-834F-46B5-9718-54E8D5DF6A25}" destId="{335DD555-E4EC-4B99-914B-A38D1B29A4E5}" srcOrd="0" destOrd="0" presId="urn:microsoft.com/office/officeart/2005/8/layout/vProcess5"/>
    <dgm:cxn modelId="{057CA414-799D-4DC1-9548-8B6A074623E1}" srcId="{FC38AE04-1560-4173-A5AC-38F052889D48}" destId="{7CD72289-5791-4833-949C-E5AEEC10F656}" srcOrd="1" destOrd="0" parTransId="{5A0D60E2-E471-4958-B970-0006C70F9300}" sibTransId="{674A9B81-229F-4755-8A1F-C4A49F73BBDB}"/>
    <dgm:cxn modelId="{AD2E00AD-BFC8-4F0B-A019-0C3F065B83F4}" type="presOf" srcId="{4131BC6E-423A-49FB-AF0C-2FD6078073EF}" destId="{920E83A4-09EF-4CF1-82D8-5A13F4BF49F3}" srcOrd="1" destOrd="0" presId="urn:microsoft.com/office/officeart/2005/8/layout/vProcess5"/>
    <dgm:cxn modelId="{1F79600D-BCEF-4029-BCA0-CA26B7E85B59}" type="presOf" srcId="{7CD72289-5791-4833-949C-E5AEEC10F656}" destId="{7DC2DFC1-13C5-4FD6-B893-2FCB185FEC57}" srcOrd="1" destOrd="0" presId="urn:microsoft.com/office/officeart/2005/8/layout/vProcess5"/>
    <dgm:cxn modelId="{64117177-63DC-48C5-853E-D0896E3DE9E4}" type="presOf" srcId="{937B117C-C3A4-40E8-8C0A-B09D8E7C698D}" destId="{A5A26021-4AE3-4DEB-A261-38862FAF951F}" srcOrd="1" destOrd="0" presId="urn:microsoft.com/office/officeart/2005/8/layout/vProcess5"/>
    <dgm:cxn modelId="{9BF5B803-33F8-410E-990F-D7D7262944E7}" type="presParOf" srcId="{FCDC6B04-0B91-4102-B8A3-DF54BF1BA7D7}" destId="{47628416-C6BD-4867-B666-6FE6D3C8801E}" srcOrd="0" destOrd="0" presId="urn:microsoft.com/office/officeart/2005/8/layout/vProcess5"/>
    <dgm:cxn modelId="{2512A617-2B02-4891-B3A6-2177904EFD89}" type="presParOf" srcId="{FCDC6B04-0B91-4102-B8A3-DF54BF1BA7D7}" destId="{335DD555-E4EC-4B99-914B-A38D1B29A4E5}" srcOrd="1" destOrd="0" presId="urn:microsoft.com/office/officeart/2005/8/layout/vProcess5"/>
    <dgm:cxn modelId="{7C829CE8-E061-4EB9-B99E-FD8BB4ED7BD4}" type="presParOf" srcId="{FCDC6B04-0B91-4102-B8A3-DF54BF1BA7D7}" destId="{598FD69C-68A4-463A-A742-1AA21B09B7E3}" srcOrd="2" destOrd="0" presId="urn:microsoft.com/office/officeart/2005/8/layout/vProcess5"/>
    <dgm:cxn modelId="{6F97E4DB-5309-4CD0-9F6F-DEE79215126E}" type="presParOf" srcId="{FCDC6B04-0B91-4102-B8A3-DF54BF1BA7D7}" destId="{6766C3F9-0211-4108-88E3-7D896E5C4848}" srcOrd="3" destOrd="0" presId="urn:microsoft.com/office/officeart/2005/8/layout/vProcess5"/>
    <dgm:cxn modelId="{576F5E04-A0C7-41FC-B6D2-4110D1FCB116}" type="presParOf" srcId="{FCDC6B04-0B91-4102-B8A3-DF54BF1BA7D7}" destId="{000044FC-1632-4EF7-9A6F-0E81EDB3550D}" srcOrd="4" destOrd="0" presId="urn:microsoft.com/office/officeart/2005/8/layout/vProcess5"/>
    <dgm:cxn modelId="{71B1A37C-65D9-40CA-8BE8-99F9AA2678A2}" type="presParOf" srcId="{FCDC6B04-0B91-4102-B8A3-DF54BF1BA7D7}" destId="{710BA3CC-9042-41E6-B425-092610DE7661}" srcOrd="5" destOrd="0" presId="urn:microsoft.com/office/officeart/2005/8/layout/vProcess5"/>
    <dgm:cxn modelId="{F3D7C813-E905-4250-BF2F-8DB8AD2D21F8}" type="presParOf" srcId="{FCDC6B04-0B91-4102-B8A3-DF54BF1BA7D7}" destId="{3FD49BFA-F764-4EF9-85AE-C3C1BDCE4110}" srcOrd="6" destOrd="0" presId="urn:microsoft.com/office/officeart/2005/8/layout/vProcess5"/>
    <dgm:cxn modelId="{591C93C8-F62A-4A93-9182-18403FAA3F65}" type="presParOf" srcId="{FCDC6B04-0B91-4102-B8A3-DF54BF1BA7D7}" destId="{66C9B65B-10A8-43CD-833B-96200DEE6973}" srcOrd="7" destOrd="0" presId="urn:microsoft.com/office/officeart/2005/8/layout/vProcess5"/>
    <dgm:cxn modelId="{33C6DCB7-D56A-4C76-8F84-C1BB3F2717C0}" type="presParOf" srcId="{FCDC6B04-0B91-4102-B8A3-DF54BF1BA7D7}" destId="{4811DAEC-AC4F-45DD-B774-282DF13838AC}" srcOrd="8" destOrd="0" presId="urn:microsoft.com/office/officeart/2005/8/layout/vProcess5"/>
    <dgm:cxn modelId="{0E2FADA3-49FA-48B9-870D-AD32A9FBB69B}" type="presParOf" srcId="{FCDC6B04-0B91-4102-B8A3-DF54BF1BA7D7}" destId="{5C959EAC-602C-46D3-A83D-E9A706805334}" srcOrd="9" destOrd="0" presId="urn:microsoft.com/office/officeart/2005/8/layout/vProcess5"/>
    <dgm:cxn modelId="{740427C5-F8F9-4A6F-AD4B-05F6C1001FDB}" type="presParOf" srcId="{FCDC6B04-0B91-4102-B8A3-DF54BF1BA7D7}" destId="{E7CEA88C-6114-43B2-BABD-7A4DDCFC369D}" srcOrd="10" destOrd="0" presId="urn:microsoft.com/office/officeart/2005/8/layout/vProcess5"/>
    <dgm:cxn modelId="{E3231993-A376-47F4-A446-8E3B89CA6C49}" type="presParOf" srcId="{FCDC6B04-0B91-4102-B8A3-DF54BF1BA7D7}" destId="{7DC2DFC1-13C5-4FD6-B893-2FCB185FEC57}" srcOrd="11" destOrd="0" presId="urn:microsoft.com/office/officeart/2005/8/layout/vProcess5"/>
    <dgm:cxn modelId="{1211B880-6A38-4A3B-8196-6D2FFE33CBF8}" type="presParOf" srcId="{FCDC6B04-0B91-4102-B8A3-DF54BF1BA7D7}" destId="{A5A26021-4AE3-4DEB-A261-38862FAF951F}" srcOrd="12" destOrd="0" presId="urn:microsoft.com/office/officeart/2005/8/layout/vProcess5"/>
    <dgm:cxn modelId="{CC011654-84B3-4D7F-AC29-F13E2D15D144}" type="presParOf" srcId="{FCDC6B04-0B91-4102-B8A3-DF54BF1BA7D7}" destId="{992FD295-DACD-446A-AE94-A765FFBC584B}" srcOrd="13" destOrd="0" presId="urn:microsoft.com/office/officeart/2005/8/layout/vProcess5"/>
    <dgm:cxn modelId="{3646E5C3-02CF-4620-94C2-C09DA5726C57}" type="presParOf" srcId="{FCDC6B04-0B91-4102-B8A3-DF54BF1BA7D7}" destId="{920E83A4-09EF-4CF1-82D8-5A13F4BF49F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448E54-85A7-4F2D-9A6A-EEFD7C4116E6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190E3C-5B3D-4983-9FD0-2D2F343B2BB1}">
      <dgm:prSet/>
      <dgm:spPr/>
      <dgm:t>
        <a:bodyPr/>
        <a:lstStyle/>
        <a:p>
          <a:r>
            <a:rPr lang="hr-HR"/>
            <a:t>I. stoljeće pr. Krista Bliski istok pod rimskom vlašću</a:t>
          </a:r>
          <a:endParaRPr lang="en-US"/>
        </a:p>
      </dgm:t>
    </dgm:pt>
    <dgm:pt modelId="{0F04F178-CF27-4382-A0EB-D0CEF77464EA}" type="parTrans" cxnId="{D5E057B2-099B-4809-8A83-09F2131B2D29}">
      <dgm:prSet/>
      <dgm:spPr/>
      <dgm:t>
        <a:bodyPr/>
        <a:lstStyle/>
        <a:p>
          <a:endParaRPr lang="en-US"/>
        </a:p>
      </dgm:t>
    </dgm:pt>
    <dgm:pt modelId="{B94DEFEF-BA5B-4CD2-A453-B01D34C46B8C}" type="sibTrans" cxnId="{D5E057B2-099B-4809-8A83-09F2131B2D29}">
      <dgm:prSet/>
      <dgm:spPr/>
      <dgm:t>
        <a:bodyPr/>
        <a:lstStyle/>
        <a:p>
          <a:endParaRPr lang="en-US"/>
        </a:p>
      </dgm:t>
    </dgm:pt>
    <dgm:pt modelId="{1F7B3680-6927-4D76-A154-4104515AFEB6}">
      <dgm:prSet/>
      <dgm:spPr/>
      <dgm:t>
        <a:bodyPr/>
        <a:lstStyle/>
        <a:p>
          <a:r>
            <a:rPr lang="hr-HR"/>
            <a:t>Nastaje Kraljevstvo Judeja</a:t>
          </a:r>
          <a:endParaRPr lang="en-US"/>
        </a:p>
      </dgm:t>
    </dgm:pt>
    <dgm:pt modelId="{F4364013-3483-4CE0-B879-BC0DB1C7CF4D}" type="parTrans" cxnId="{A58F6219-C74C-47A9-9E55-EEC174F9A022}">
      <dgm:prSet/>
      <dgm:spPr/>
      <dgm:t>
        <a:bodyPr/>
        <a:lstStyle/>
        <a:p>
          <a:endParaRPr lang="en-US"/>
        </a:p>
      </dgm:t>
    </dgm:pt>
    <dgm:pt modelId="{F4AE4339-EAA4-40C1-88B5-F2611238E78F}" type="sibTrans" cxnId="{A58F6219-C74C-47A9-9E55-EEC174F9A022}">
      <dgm:prSet/>
      <dgm:spPr/>
      <dgm:t>
        <a:bodyPr/>
        <a:lstStyle/>
        <a:p>
          <a:endParaRPr lang="en-US"/>
        </a:p>
      </dgm:t>
    </dgm:pt>
    <dgm:pt modelId="{0E7D34B8-A83D-4FB6-B884-3B097CCFE566}">
      <dgm:prSet/>
      <dgm:spPr/>
      <dgm:t>
        <a:bodyPr/>
        <a:lstStyle/>
        <a:p>
          <a:r>
            <a:rPr lang="hr-HR"/>
            <a:t>Senat za kralja postavlja Heroda Velikog</a:t>
          </a:r>
          <a:endParaRPr lang="en-US"/>
        </a:p>
      </dgm:t>
    </dgm:pt>
    <dgm:pt modelId="{2ED8F799-EAAD-4CDA-8FDA-83E91E9BECD9}" type="parTrans" cxnId="{5979BC6C-333F-4851-B9DB-D81E657531CC}">
      <dgm:prSet/>
      <dgm:spPr/>
      <dgm:t>
        <a:bodyPr/>
        <a:lstStyle/>
        <a:p>
          <a:endParaRPr lang="en-US"/>
        </a:p>
      </dgm:t>
    </dgm:pt>
    <dgm:pt modelId="{707A8C05-9189-4546-A184-0C47D34AE32C}" type="sibTrans" cxnId="{5979BC6C-333F-4851-B9DB-D81E657531CC}">
      <dgm:prSet/>
      <dgm:spPr/>
      <dgm:t>
        <a:bodyPr/>
        <a:lstStyle/>
        <a:p>
          <a:endParaRPr lang="en-US"/>
        </a:p>
      </dgm:t>
    </dgm:pt>
    <dgm:pt modelId="{EF03F80C-0EB9-484F-8F3A-605BE4FB7A70}">
      <dgm:prSet/>
      <dgm:spPr/>
      <dgm:t>
        <a:bodyPr/>
        <a:lstStyle/>
        <a:p>
          <a:r>
            <a:rPr lang="hr-HR" dirty="0"/>
            <a:t>Nastaje provincija Judeja kao dio Carstva</a:t>
          </a:r>
          <a:endParaRPr lang="en-US" dirty="0"/>
        </a:p>
      </dgm:t>
    </dgm:pt>
    <dgm:pt modelId="{50F3151A-4A62-45D9-895E-0BA88ED216BF}" type="parTrans" cxnId="{0FD1E905-614C-4B24-81E8-ADAF6ED0A84C}">
      <dgm:prSet/>
      <dgm:spPr/>
      <dgm:t>
        <a:bodyPr/>
        <a:lstStyle/>
        <a:p>
          <a:endParaRPr lang="en-US"/>
        </a:p>
      </dgm:t>
    </dgm:pt>
    <dgm:pt modelId="{DC687FDD-72F6-4C80-AB53-8F36608B7332}" type="sibTrans" cxnId="{0FD1E905-614C-4B24-81E8-ADAF6ED0A84C}">
      <dgm:prSet/>
      <dgm:spPr/>
      <dgm:t>
        <a:bodyPr/>
        <a:lstStyle/>
        <a:p>
          <a:endParaRPr lang="en-US"/>
        </a:p>
      </dgm:t>
    </dgm:pt>
    <dgm:pt modelId="{2757344D-62BF-4B24-8716-C874B4E8974A}">
      <dgm:prSet/>
      <dgm:spPr/>
      <dgm:t>
        <a:bodyPr/>
        <a:lstStyle/>
        <a:p>
          <a:r>
            <a:rPr lang="hr-HR" dirty="0"/>
            <a:t>Mesija, obnovitelj Judejskog Kraljevstva</a:t>
          </a:r>
          <a:endParaRPr lang="en-US" dirty="0"/>
        </a:p>
      </dgm:t>
    </dgm:pt>
    <dgm:pt modelId="{3ED373A9-F3A0-4356-ADD4-54FF24F61674}" type="parTrans" cxnId="{7E2B83C0-6526-4BBA-AE7C-8C2D0FBBB599}">
      <dgm:prSet/>
      <dgm:spPr/>
    </dgm:pt>
    <dgm:pt modelId="{BEFC31A0-71D9-4A40-8BEC-1F8B1BF293B9}" type="sibTrans" cxnId="{7E2B83C0-6526-4BBA-AE7C-8C2D0FBBB599}">
      <dgm:prSet/>
      <dgm:spPr/>
    </dgm:pt>
    <dgm:pt modelId="{CA00F548-A595-4C02-B73F-30742BFBBA8A}" type="pres">
      <dgm:prSet presAssocID="{01448E54-85A7-4F2D-9A6A-EEFD7C411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4D174D-B706-42FC-9D61-08973527A4CD}" type="pres">
      <dgm:prSet presAssocID="{AD190E3C-5B3D-4983-9FD0-2D2F343B2B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C4B244-B34D-4BEE-9269-01BC7EF3B2F3}" type="pres">
      <dgm:prSet presAssocID="{B94DEFEF-BA5B-4CD2-A453-B01D34C46B8C}" presName="sibTrans" presStyleCnt="0"/>
      <dgm:spPr/>
    </dgm:pt>
    <dgm:pt modelId="{72519C54-9A83-4EF7-A09D-95E9F5A26764}" type="pres">
      <dgm:prSet presAssocID="{1F7B3680-6927-4D76-A154-4104515AFE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BDC29E-B7D5-40E0-971C-49AD3DAFAA60}" type="pres">
      <dgm:prSet presAssocID="{F4AE4339-EAA4-40C1-88B5-F2611238E78F}" presName="sibTrans" presStyleCnt="0"/>
      <dgm:spPr/>
    </dgm:pt>
    <dgm:pt modelId="{8079C618-C970-469D-82AC-CBF4569EFE0A}" type="pres">
      <dgm:prSet presAssocID="{0E7D34B8-A83D-4FB6-B884-3B097CCFE5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F379C3-E319-46DB-B97B-4058A011E857}" type="pres">
      <dgm:prSet presAssocID="{707A8C05-9189-4546-A184-0C47D34AE32C}" presName="sibTrans" presStyleCnt="0"/>
      <dgm:spPr/>
    </dgm:pt>
    <dgm:pt modelId="{C11F555D-79DA-4429-AE5D-A20D51EA8462}" type="pres">
      <dgm:prSet presAssocID="{EF03F80C-0EB9-484F-8F3A-605BE4FB7A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239A15-8E4F-472F-A7A0-F3F7BE77F56B}" type="pres">
      <dgm:prSet presAssocID="{DC687FDD-72F6-4C80-AB53-8F36608B7332}" presName="sibTrans" presStyleCnt="0"/>
      <dgm:spPr/>
    </dgm:pt>
    <dgm:pt modelId="{8ACF8BA4-02B5-469E-9664-43A80918D10E}" type="pres">
      <dgm:prSet presAssocID="{2757344D-62BF-4B24-8716-C874B4E897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D1E905-614C-4B24-81E8-ADAF6ED0A84C}" srcId="{01448E54-85A7-4F2D-9A6A-EEFD7C4116E6}" destId="{EF03F80C-0EB9-484F-8F3A-605BE4FB7A70}" srcOrd="3" destOrd="0" parTransId="{50F3151A-4A62-45D9-895E-0BA88ED216BF}" sibTransId="{DC687FDD-72F6-4C80-AB53-8F36608B7332}"/>
    <dgm:cxn modelId="{5979BC6C-333F-4851-B9DB-D81E657531CC}" srcId="{01448E54-85A7-4F2D-9A6A-EEFD7C4116E6}" destId="{0E7D34B8-A83D-4FB6-B884-3B097CCFE566}" srcOrd="2" destOrd="0" parTransId="{2ED8F799-EAAD-4CDA-8FDA-83E91E9BECD9}" sibTransId="{707A8C05-9189-4546-A184-0C47D34AE32C}"/>
    <dgm:cxn modelId="{174FC1B9-8655-4151-AE27-CB79473491BE}" type="presOf" srcId="{EF03F80C-0EB9-484F-8F3A-605BE4FB7A70}" destId="{C11F555D-79DA-4429-AE5D-A20D51EA8462}" srcOrd="0" destOrd="0" presId="urn:microsoft.com/office/officeart/2005/8/layout/default#1"/>
    <dgm:cxn modelId="{671088D5-2B89-4E27-AD66-90625A465834}" type="presOf" srcId="{0E7D34B8-A83D-4FB6-B884-3B097CCFE566}" destId="{8079C618-C970-469D-82AC-CBF4569EFE0A}" srcOrd="0" destOrd="0" presId="urn:microsoft.com/office/officeart/2005/8/layout/default#1"/>
    <dgm:cxn modelId="{7E2B83C0-6526-4BBA-AE7C-8C2D0FBBB599}" srcId="{01448E54-85A7-4F2D-9A6A-EEFD7C4116E6}" destId="{2757344D-62BF-4B24-8716-C874B4E8974A}" srcOrd="4" destOrd="0" parTransId="{3ED373A9-F3A0-4356-ADD4-54FF24F61674}" sibTransId="{BEFC31A0-71D9-4A40-8BEC-1F8B1BF293B9}"/>
    <dgm:cxn modelId="{B157DF7C-81A5-4149-AD13-7257D444F83D}" type="presOf" srcId="{2757344D-62BF-4B24-8716-C874B4E8974A}" destId="{8ACF8BA4-02B5-469E-9664-43A80918D10E}" srcOrd="0" destOrd="0" presId="urn:microsoft.com/office/officeart/2005/8/layout/default#1"/>
    <dgm:cxn modelId="{A58F6219-C74C-47A9-9E55-EEC174F9A022}" srcId="{01448E54-85A7-4F2D-9A6A-EEFD7C4116E6}" destId="{1F7B3680-6927-4D76-A154-4104515AFEB6}" srcOrd="1" destOrd="0" parTransId="{F4364013-3483-4CE0-B879-BC0DB1C7CF4D}" sibTransId="{F4AE4339-EAA4-40C1-88B5-F2611238E78F}"/>
    <dgm:cxn modelId="{071EAFF8-E32D-47EB-A284-DB4C70F6C1B4}" type="presOf" srcId="{01448E54-85A7-4F2D-9A6A-EEFD7C4116E6}" destId="{CA00F548-A595-4C02-B73F-30742BFBBA8A}" srcOrd="0" destOrd="0" presId="urn:microsoft.com/office/officeart/2005/8/layout/default#1"/>
    <dgm:cxn modelId="{C57B0E94-4BE0-456E-9700-FB2222F6C48A}" type="presOf" srcId="{AD190E3C-5B3D-4983-9FD0-2D2F343B2BB1}" destId="{B74D174D-B706-42FC-9D61-08973527A4CD}" srcOrd="0" destOrd="0" presId="urn:microsoft.com/office/officeart/2005/8/layout/default#1"/>
    <dgm:cxn modelId="{D5E057B2-099B-4809-8A83-09F2131B2D29}" srcId="{01448E54-85A7-4F2D-9A6A-EEFD7C4116E6}" destId="{AD190E3C-5B3D-4983-9FD0-2D2F343B2BB1}" srcOrd="0" destOrd="0" parTransId="{0F04F178-CF27-4382-A0EB-D0CEF77464EA}" sibTransId="{B94DEFEF-BA5B-4CD2-A453-B01D34C46B8C}"/>
    <dgm:cxn modelId="{4FDBCD3E-683D-4F1F-8A5B-29A1E44605E4}" type="presOf" srcId="{1F7B3680-6927-4D76-A154-4104515AFEB6}" destId="{72519C54-9A83-4EF7-A09D-95E9F5A26764}" srcOrd="0" destOrd="0" presId="urn:microsoft.com/office/officeart/2005/8/layout/default#1"/>
    <dgm:cxn modelId="{CE64CE8E-4AAF-4C2C-9ED1-A8420194C180}" type="presParOf" srcId="{CA00F548-A595-4C02-B73F-30742BFBBA8A}" destId="{B74D174D-B706-42FC-9D61-08973527A4CD}" srcOrd="0" destOrd="0" presId="urn:microsoft.com/office/officeart/2005/8/layout/default#1"/>
    <dgm:cxn modelId="{338047BE-F5D4-4046-9A15-E3AECC3E3CCA}" type="presParOf" srcId="{CA00F548-A595-4C02-B73F-30742BFBBA8A}" destId="{77C4B244-B34D-4BEE-9269-01BC7EF3B2F3}" srcOrd="1" destOrd="0" presId="urn:microsoft.com/office/officeart/2005/8/layout/default#1"/>
    <dgm:cxn modelId="{8421368C-29E4-47BD-BE8A-AB5B2E40937E}" type="presParOf" srcId="{CA00F548-A595-4C02-B73F-30742BFBBA8A}" destId="{72519C54-9A83-4EF7-A09D-95E9F5A26764}" srcOrd="2" destOrd="0" presId="urn:microsoft.com/office/officeart/2005/8/layout/default#1"/>
    <dgm:cxn modelId="{EC3A1AD6-BE52-4E8A-9079-B1995715BB7F}" type="presParOf" srcId="{CA00F548-A595-4C02-B73F-30742BFBBA8A}" destId="{B4BDC29E-B7D5-40E0-971C-49AD3DAFAA60}" srcOrd="3" destOrd="0" presId="urn:microsoft.com/office/officeart/2005/8/layout/default#1"/>
    <dgm:cxn modelId="{1CB501B4-60B7-4C58-A3F8-2E9A19065CD0}" type="presParOf" srcId="{CA00F548-A595-4C02-B73F-30742BFBBA8A}" destId="{8079C618-C970-469D-82AC-CBF4569EFE0A}" srcOrd="4" destOrd="0" presId="urn:microsoft.com/office/officeart/2005/8/layout/default#1"/>
    <dgm:cxn modelId="{742AE999-F74A-42A1-ADC5-A9266DB60DFA}" type="presParOf" srcId="{CA00F548-A595-4C02-B73F-30742BFBBA8A}" destId="{D1F379C3-E319-46DB-B97B-4058A011E857}" srcOrd="5" destOrd="0" presId="urn:microsoft.com/office/officeart/2005/8/layout/default#1"/>
    <dgm:cxn modelId="{4E119E41-8FCD-4918-85AC-C1EB71D49887}" type="presParOf" srcId="{CA00F548-A595-4C02-B73F-30742BFBBA8A}" destId="{C11F555D-79DA-4429-AE5D-A20D51EA8462}" srcOrd="6" destOrd="0" presId="urn:microsoft.com/office/officeart/2005/8/layout/default#1"/>
    <dgm:cxn modelId="{76D03264-0C02-4A1A-9204-63D2E9B1EC8C}" type="presParOf" srcId="{CA00F548-A595-4C02-B73F-30742BFBBA8A}" destId="{7B239A15-8E4F-472F-A7A0-F3F7BE77F56B}" srcOrd="7" destOrd="0" presId="urn:microsoft.com/office/officeart/2005/8/layout/default#1"/>
    <dgm:cxn modelId="{3B4E5498-816E-44D2-B8FE-436D4F4D7ED6}" type="presParOf" srcId="{CA00F548-A595-4C02-B73F-30742BFBBA8A}" destId="{8ACF8BA4-02B5-469E-9664-43A80918D10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069E24-B442-4A8C-88AB-8C5EC9EEC2D8}" type="doc">
      <dgm:prSet loTypeId="urn:microsoft.com/office/officeart/2005/8/layout/default#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B841E1-F71A-482A-9662-63222B07069D}">
      <dgm:prSet/>
      <dgm:spPr/>
      <dgm:t>
        <a:bodyPr/>
        <a:lstStyle/>
        <a:p>
          <a:r>
            <a:rPr lang="hr-HR"/>
            <a:t>Rođenje Isusa u Betlehemu</a:t>
          </a:r>
          <a:endParaRPr lang="en-US"/>
        </a:p>
      </dgm:t>
    </dgm:pt>
    <dgm:pt modelId="{3B9C82D4-79C5-4DB2-ADC2-C944CD7D88F2}" type="parTrans" cxnId="{1D33F7C4-182B-4284-BECA-83CAAC924625}">
      <dgm:prSet/>
      <dgm:spPr/>
      <dgm:t>
        <a:bodyPr/>
        <a:lstStyle/>
        <a:p>
          <a:endParaRPr lang="en-US"/>
        </a:p>
      </dgm:t>
    </dgm:pt>
    <dgm:pt modelId="{B6EF7AC5-A8D1-4FE0-B0CA-B75B407B4C37}" type="sibTrans" cxnId="{1D33F7C4-182B-4284-BECA-83CAAC924625}">
      <dgm:prSet/>
      <dgm:spPr/>
      <dgm:t>
        <a:bodyPr/>
        <a:lstStyle/>
        <a:p>
          <a:endParaRPr lang="en-US"/>
        </a:p>
      </dgm:t>
    </dgm:pt>
    <dgm:pt modelId="{3C443ACF-4850-4619-8EC2-458A92483B6B}">
      <dgm:prSet/>
      <dgm:spPr/>
      <dgm:t>
        <a:bodyPr/>
        <a:lstStyle/>
        <a:p>
          <a:r>
            <a:rPr lang="hr-HR"/>
            <a:t>Obećani Mesija</a:t>
          </a:r>
          <a:endParaRPr lang="en-US"/>
        </a:p>
      </dgm:t>
    </dgm:pt>
    <dgm:pt modelId="{5A070AAF-64FE-4BD8-8A83-669F8C611605}" type="parTrans" cxnId="{7E7CC239-74F6-4DC0-9915-58DB6210E11B}">
      <dgm:prSet/>
      <dgm:spPr/>
      <dgm:t>
        <a:bodyPr/>
        <a:lstStyle/>
        <a:p>
          <a:endParaRPr lang="en-US"/>
        </a:p>
      </dgm:t>
    </dgm:pt>
    <dgm:pt modelId="{47F4C516-8AFE-47C9-813C-F4B7FA466AAA}" type="sibTrans" cxnId="{7E7CC239-74F6-4DC0-9915-58DB6210E11B}">
      <dgm:prSet/>
      <dgm:spPr/>
      <dgm:t>
        <a:bodyPr/>
        <a:lstStyle/>
        <a:p>
          <a:endParaRPr lang="en-US"/>
        </a:p>
      </dgm:t>
    </dgm:pt>
    <dgm:pt modelId="{E14D064F-3E8F-4F7A-B867-10387AEF2A95}">
      <dgm:prSet/>
      <dgm:spPr/>
      <dgm:t>
        <a:bodyPr/>
        <a:lstStyle/>
        <a:p>
          <a:r>
            <a:rPr lang="hr-HR" dirty="0"/>
            <a:t>Isus naviještao kraljevstvo Božje</a:t>
          </a:r>
          <a:endParaRPr lang="en-US" dirty="0"/>
        </a:p>
      </dgm:t>
    </dgm:pt>
    <dgm:pt modelId="{6A5AD3D4-E9BD-491C-AAA2-907438F9B1A0}" type="parTrans" cxnId="{991CC015-81CA-44BB-97F9-FCD2C9CDFF05}">
      <dgm:prSet/>
      <dgm:spPr/>
      <dgm:t>
        <a:bodyPr/>
        <a:lstStyle/>
        <a:p>
          <a:endParaRPr lang="en-US"/>
        </a:p>
      </dgm:t>
    </dgm:pt>
    <dgm:pt modelId="{B3680FAD-BBBA-4BCD-A933-A8D767E467C6}" type="sibTrans" cxnId="{991CC015-81CA-44BB-97F9-FCD2C9CDFF05}">
      <dgm:prSet/>
      <dgm:spPr/>
      <dgm:t>
        <a:bodyPr/>
        <a:lstStyle/>
        <a:p>
          <a:endParaRPr lang="en-US"/>
        </a:p>
      </dgm:t>
    </dgm:pt>
    <dgm:pt modelId="{DB2CAB90-09F4-493A-A0B5-1EB923A92B78}">
      <dgm:prSet/>
      <dgm:spPr/>
      <dgm:t>
        <a:bodyPr/>
        <a:lstStyle/>
        <a:p>
          <a:r>
            <a:rPr lang="hr-HR" dirty="0"/>
            <a:t>Poncije Pilat osudio Isusa na smrt</a:t>
          </a:r>
          <a:endParaRPr lang="en-US" dirty="0"/>
        </a:p>
      </dgm:t>
    </dgm:pt>
    <dgm:pt modelId="{AE94D973-5318-49F4-AFF3-A4FCB4077D53}" type="parTrans" cxnId="{EF1DE75A-2F97-440E-BB44-37C523776F43}">
      <dgm:prSet/>
      <dgm:spPr/>
      <dgm:t>
        <a:bodyPr/>
        <a:lstStyle/>
        <a:p>
          <a:endParaRPr lang="en-US"/>
        </a:p>
      </dgm:t>
    </dgm:pt>
    <dgm:pt modelId="{AE5E4232-F3D9-4DCD-A765-E78876F98777}" type="sibTrans" cxnId="{EF1DE75A-2F97-440E-BB44-37C523776F43}">
      <dgm:prSet/>
      <dgm:spPr/>
      <dgm:t>
        <a:bodyPr/>
        <a:lstStyle/>
        <a:p>
          <a:endParaRPr lang="en-US"/>
        </a:p>
      </dgm:t>
    </dgm:pt>
    <dgm:pt modelId="{AE98F7DA-966E-4C16-8B6E-ED198124DE38}">
      <dgm:prSet/>
      <dgm:spPr/>
      <dgm:t>
        <a:bodyPr/>
        <a:lstStyle/>
        <a:p>
          <a:r>
            <a:rPr lang="hr-HR" dirty="0"/>
            <a:t>Isusovo uskrsnuće </a:t>
          </a:r>
          <a:endParaRPr lang="en-US" dirty="0"/>
        </a:p>
      </dgm:t>
    </dgm:pt>
    <dgm:pt modelId="{4FC68C16-779D-4A0F-BFB7-0375815EA241}" type="parTrans" cxnId="{723DEA0B-0231-4D0C-91A1-C3ECA4DD7A58}">
      <dgm:prSet/>
      <dgm:spPr/>
      <dgm:t>
        <a:bodyPr/>
        <a:lstStyle/>
        <a:p>
          <a:endParaRPr lang="en-US"/>
        </a:p>
      </dgm:t>
    </dgm:pt>
    <dgm:pt modelId="{FD4B4A73-73DD-46C7-A3FE-1A454BA5C02B}" type="sibTrans" cxnId="{723DEA0B-0231-4D0C-91A1-C3ECA4DD7A58}">
      <dgm:prSet/>
      <dgm:spPr/>
      <dgm:t>
        <a:bodyPr/>
        <a:lstStyle/>
        <a:p>
          <a:endParaRPr lang="en-US"/>
        </a:p>
      </dgm:t>
    </dgm:pt>
    <dgm:pt modelId="{0C3D667E-F6D2-4131-A268-69B7ACD36618}">
      <dgm:prSet/>
      <dgm:spPr/>
      <dgm:t>
        <a:bodyPr/>
        <a:lstStyle/>
        <a:p>
          <a:r>
            <a:rPr lang="hr-HR"/>
            <a:t>Apostol Pavao proširio kršćanstvo u Grčku i Rim</a:t>
          </a:r>
          <a:endParaRPr lang="en-US"/>
        </a:p>
      </dgm:t>
    </dgm:pt>
    <dgm:pt modelId="{B97AD902-7776-4B80-B96E-FC54D83648F4}" type="parTrans" cxnId="{5C892C6E-573D-4A87-8C3C-87272335248A}">
      <dgm:prSet/>
      <dgm:spPr/>
      <dgm:t>
        <a:bodyPr/>
        <a:lstStyle/>
        <a:p>
          <a:endParaRPr lang="en-US"/>
        </a:p>
      </dgm:t>
    </dgm:pt>
    <dgm:pt modelId="{D5CA8393-80E5-4ADE-9164-9DD6BCA95EC2}" type="sibTrans" cxnId="{5C892C6E-573D-4A87-8C3C-87272335248A}">
      <dgm:prSet/>
      <dgm:spPr/>
      <dgm:t>
        <a:bodyPr/>
        <a:lstStyle/>
        <a:p>
          <a:endParaRPr lang="en-US"/>
        </a:p>
      </dgm:t>
    </dgm:pt>
    <dgm:pt modelId="{6181F344-F7E3-42C2-AE13-1D47CDB7891C}">
      <dgm:prSet/>
      <dgm:spPr/>
      <dgm:t>
        <a:bodyPr/>
        <a:lstStyle/>
        <a:p>
          <a:r>
            <a:rPr lang="hr-HR"/>
            <a:t>Kršćanstvo u početku vjera potlačenih i siromašnih ljudi</a:t>
          </a:r>
          <a:endParaRPr lang="en-US"/>
        </a:p>
      </dgm:t>
    </dgm:pt>
    <dgm:pt modelId="{DD79B1BD-70F0-4A29-B726-CE1A92B8ED02}" type="parTrans" cxnId="{71B27E5C-368F-4FFB-A3CA-2F42B8B3368F}">
      <dgm:prSet/>
      <dgm:spPr/>
      <dgm:t>
        <a:bodyPr/>
        <a:lstStyle/>
        <a:p>
          <a:endParaRPr lang="en-US"/>
        </a:p>
      </dgm:t>
    </dgm:pt>
    <dgm:pt modelId="{E975A2C7-E13B-4AB6-A7D4-FBBDA06BEDF5}" type="sibTrans" cxnId="{71B27E5C-368F-4FFB-A3CA-2F42B8B3368F}">
      <dgm:prSet/>
      <dgm:spPr/>
      <dgm:t>
        <a:bodyPr/>
        <a:lstStyle/>
        <a:p>
          <a:endParaRPr lang="en-US"/>
        </a:p>
      </dgm:t>
    </dgm:pt>
    <dgm:pt modelId="{673A380B-D746-4982-8111-87F9C46FD6EC}">
      <dgm:prSet/>
      <dgm:spPr/>
      <dgm:t>
        <a:bodyPr/>
        <a:lstStyle/>
        <a:p>
          <a:r>
            <a:rPr lang="hr-HR"/>
            <a:t>Katakombe, podzemne grobnice prvih kršćana</a:t>
          </a:r>
          <a:endParaRPr lang="en-US"/>
        </a:p>
      </dgm:t>
    </dgm:pt>
    <dgm:pt modelId="{E5E00ACF-B302-4F2C-AE1A-BF0A5274A23A}" type="parTrans" cxnId="{C02FDF46-B128-4551-9CB1-532112EC565A}">
      <dgm:prSet/>
      <dgm:spPr/>
      <dgm:t>
        <a:bodyPr/>
        <a:lstStyle/>
        <a:p>
          <a:endParaRPr lang="en-US"/>
        </a:p>
      </dgm:t>
    </dgm:pt>
    <dgm:pt modelId="{0D1DCF42-F30D-4F04-B4F9-26ABEEEBA96D}" type="sibTrans" cxnId="{C02FDF46-B128-4551-9CB1-532112EC565A}">
      <dgm:prSet/>
      <dgm:spPr/>
      <dgm:t>
        <a:bodyPr/>
        <a:lstStyle/>
        <a:p>
          <a:endParaRPr lang="en-US"/>
        </a:p>
      </dgm:t>
    </dgm:pt>
    <dgm:pt modelId="{4500602A-FE94-475E-A558-563A90F464ED}">
      <dgm:prSet/>
      <dgm:spPr/>
      <dgm:t>
        <a:bodyPr/>
        <a:lstStyle/>
        <a:p>
          <a:r>
            <a:rPr lang="hr-HR"/>
            <a:t>Apostoli, Isusovi učenici</a:t>
          </a:r>
          <a:endParaRPr lang="en-US"/>
        </a:p>
      </dgm:t>
    </dgm:pt>
    <dgm:pt modelId="{0270B715-2683-4AB8-B219-31E6001A1F73}" type="sibTrans" cxnId="{41EEA0BE-34C3-4506-8B86-6B233B1C3598}">
      <dgm:prSet/>
      <dgm:spPr/>
      <dgm:t>
        <a:bodyPr/>
        <a:lstStyle/>
        <a:p>
          <a:endParaRPr lang="en-US"/>
        </a:p>
      </dgm:t>
    </dgm:pt>
    <dgm:pt modelId="{E455E985-2B89-4AD6-9A80-1194F7CB198B}" type="parTrans" cxnId="{41EEA0BE-34C3-4506-8B86-6B233B1C3598}">
      <dgm:prSet/>
      <dgm:spPr/>
      <dgm:t>
        <a:bodyPr/>
        <a:lstStyle/>
        <a:p>
          <a:endParaRPr lang="en-US"/>
        </a:p>
      </dgm:t>
    </dgm:pt>
    <dgm:pt modelId="{557729FF-55CA-479C-A2F4-B7673613165E}" type="pres">
      <dgm:prSet presAssocID="{74069E24-B442-4A8C-88AB-8C5EC9EEC2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7DF8A6-0A10-4836-9234-1343976CC4CD}" type="pres">
      <dgm:prSet presAssocID="{29B841E1-F71A-482A-9662-63222B0706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246A08-A3B0-4913-8967-C76978FBC305}" type="pres">
      <dgm:prSet presAssocID="{B6EF7AC5-A8D1-4FE0-B0CA-B75B407B4C37}" presName="sibTrans" presStyleCnt="0"/>
      <dgm:spPr/>
    </dgm:pt>
    <dgm:pt modelId="{84DAE090-84A3-4E5D-AC07-FBD6B1594E10}" type="pres">
      <dgm:prSet presAssocID="{3C443ACF-4850-4619-8EC2-458A92483B6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909776-1E58-4F1D-9218-2AF3D1923AE4}" type="pres">
      <dgm:prSet presAssocID="{47F4C516-8AFE-47C9-813C-F4B7FA466AAA}" presName="sibTrans" presStyleCnt="0"/>
      <dgm:spPr/>
    </dgm:pt>
    <dgm:pt modelId="{0C2C5137-9D33-40AA-8DCB-2EAE0E75AEF2}" type="pres">
      <dgm:prSet presAssocID="{E14D064F-3E8F-4F7A-B867-10387AEF2A9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2C6460-D10F-4DE7-8475-404E5A09A19D}" type="pres">
      <dgm:prSet presAssocID="{B3680FAD-BBBA-4BCD-A933-A8D767E467C6}" presName="sibTrans" presStyleCnt="0"/>
      <dgm:spPr/>
    </dgm:pt>
    <dgm:pt modelId="{B0FA0479-757D-42BB-AD35-236389A93A6A}" type="pres">
      <dgm:prSet presAssocID="{DB2CAB90-09F4-493A-A0B5-1EB923A92B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80A5BF-89F3-4A4B-AB24-6FA13A0B2563}" type="pres">
      <dgm:prSet presAssocID="{AE5E4232-F3D9-4DCD-A765-E78876F98777}" presName="sibTrans" presStyleCnt="0"/>
      <dgm:spPr/>
    </dgm:pt>
    <dgm:pt modelId="{DF0EB058-5241-4FD2-99AC-2B0169BE9A45}" type="pres">
      <dgm:prSet presAssocID="{AE98F7DA-966E-4C16-8B6E-ED198124DE3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A86B3F-8DB0-4506-85E0-878A7BB37F08}" type="pres">
      <dgm:prSet presAssocID="{FD4B4A73-73DD-46C7-A3FE-1A454BA5C02B}" presName="sibTrans" presStyleCnt="0"/>
      <dgm:spPr/>
    </dgm:pt>
    <dgm:pt modelId="{A6DB3D7B-4172-42B9-A85F-7175D7A596FD}" type="pres">
      <dgm:prSet presAssocID="{4500602A-FE94-475E-A558-563A90F464E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2C603E-CC1B-414D-8FBB-53794DA61567}" type="pres">
      <dgm:prSet presAssocID="{0270B715-2683-4AB8-B219-31E6001A1F73}" presName="sibTrans" presStyleCnt="0"/>
      <dgm:spPr/>
    </dgm:pt>
    <dgm:pt modelId="{F1129013-5F65-4561-BB5B-12F50900F92C}" type="pres">
      <dgm:prSet presAssocID="{0C3D667E-F6D2-4131-A268-69B7ACD3661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958108-E0BB-4965-B1EB-88FA92C79662}" type="pres">
      <dgm:prSet presAssocID="{D5CA8393-80E5-4ADE-9164-9DD6BCA95EC2}" presName="sibTrans" presStyleCnt="0"/>
      <dgm:spPr/>
    </dgm:pt>
    <dgm:pt modelId="{5B6117B6-2646-4EA8-B3D4-54E50724FF74}" type="pres">
      <dgm:prSet presAssocID="{6181F344-F7E3-42C2-AE13-1D47CDB7891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F8C861-E092-40B5-8D0B-82A34474F309}" type="pres">
      <dgm:prSet presAssocID="{E975A2C7-E13B-4AB6-A7D4-FBBDA06BEDF5}" presName="sibTrans" presStyleCnt="0"/>
      <dgm:spPr/>
    </dgm:pt>
    <dgm:pt modelId="{3213B073-94E0-464D-B2D1-5BA3A56B9BD9}" type="pres">
      <dgm:prSet presAssocID="{673A380B-D746-4982-8111-87F9C46FD6E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EC7C2A-722F-4A22-B474-38F690AB7F52}" type="presOf" srcId="{0C3D667E-F6D2-4131-A268-69B7ACD36618}" destId="{F1129013-5F65-4561-BB5B-12F50900F92C}" srcOrd="0" destOrd="0" presId="urn:microsoft.com/office/officeart/2005/8/layout/default#2"/>
    <dgm:cxn modelId="{2E23E2E5-B018-4B77-9A12-95B2F70801F2}" type="presOf" srcId="{29B841E1-F71A-482A-9662-63222B07069D}" destId="{307DF8A6-0A10-4836-9234-1343976CC4CD}" srcOrd="0" destOrd="0" presId="urn:microsoft.com/office/officeart/2005/8/layout/default#2"/>
    <dgm:cxn modelId="{71B27E5C-368F-4FFB-A3CA-2F42B8B3368F}" srcId="{74069E24-B442-4A8C-88AB-8C5EC9EEC2D8}" destId="{6181F344-F7E3-42C2-AE13-1D47CDB7891C}" srcOrd="7" destOrd="0" parTransId="{DD79B1BD-70F0-4A29-B726-CE1A92B8ED02}" sibTransId="{E975A2C7-E13B-4AB6-A7D4-FBBDA06BEDF5}"/>
    <dgm:cxn modelId="{52591BE6-757B-4DDB-ACCC-D1A6C9254BFA}" type="presOf" srcId="{74069E24-B442-4A8C-88AB-8C5EC9EEC2D8}" destId="{557729FF-55CA-479C-A2F4-B7673613165E}" srcOrd="0" destOrd="0" presId="urn:microsoft.com/office/officeart/2005/8/layout/default#2"/>
    <dgm:cxn modelId="{FDB0894E-D45B-4A4D-A9FF-E1D0042456FE}" type="presOf" srcId="{673A380B-D746-4982-8111-87F9C46FD6EC}" destId="{3213B073-94E0-464D-B2D1-5BA3A56B9BD9}" srcOrd="0" destOrd="0" presId="urn:microsoft.com/office/officeart/2005/8/layout/default#2"/>
    <dgm:cxn modelId="{7E7CC239-74F6-4DC0-9915-58DB6210E11B}" srcId="{74069E24-B442-4A8C-88AB-8C5EC9EEC2D8}" destId="{3C443ACF-4850-4619-8EC2-458A92483B6B}" srcOrd="1" destOrd="0" parTransId="{5A070AAF-64FE-4BD8-8A83-669F8C611605}" sibTransId="{47F4C516-8AFE-47C9-813C-F4B7FA466AAA}"/>
    <dgm:cxn modelId="{991CC015-81CA-44BB-97F9-FCD2C9CDFF05}" srcId="{74069E24-B442-4A8C-88AB-8C5EC9EEC2D8}" destId="{E14D064F-3E8F-4F7A-B867-10387AEF2A95}" srcOrd="2" destOrd="0" parTransId="{6A5AD3D4-E9BD-491C-AAA2-907438F9B1A0}" sibTransId="{B3680FAD-BBBA-4BCD-A933-A8D767E467C6}"/>
    <dgm:cxn modelId="{CB5C07D0-9E8A-479E-9EDE-8692FA2FC211}" type="presOf" srcId="{4500602A-FE94-475E-A558-563A90F464ED}" destId="{A6DB3D7B-4172-42B9-A85F-7175D7A596FD}" srcOrd="0" destOrd="0" presId="urn:microsoft.com/office/officeart/2005/8/layout/default#2"/>
    <dgm:cxn modelId="{5C892C6E-573D-4A87-8C3C-87272335248A}" srcId="{74069E24-B442-4A8C-88AB-8C5EC9EEC2D8}" destId="{0C3D667E-F6D2-4131-A268-69B7ACD36618}" srcOrd="6" destOrd="0" parTransId="{B97AD902-7776-4B80-B96E-FC54D83648F4}" sibTransId="{D5CA8393-80E5-4ADE-9164-9DD6BCA95EC2}"/>
    <dgm:cxn modelId="{41EEA0BE-34C3-4506-8B86-6B233B1C3598}" srcId="{74069E24-B442-4A8C-88AB-8C5EC9EEC2D8}" destId="{4500602A-FE94-475E-A558-563A90F464ED}" srcOrd="5" destOrd="0" parTransId="{E455E985-2B89-4AD6-9A80-1194F7CB198B}" sibTransId="{0270B715-2683-4AB8-B219-31E6001A1F73}"/>
    <dgm:cxn modelId="{EF1DE75A-2F97-440E-BB44-37C523776F43}" srcId="{74069E24-B442-4A8C-88AB-8C5EC9EEC2D8}" destId="{DB2CAB90-09F4-493A-A0B5-1EB923A92B78}" srcOrd="3" destOrd="0" parTransId="{AE94D973-5318-49F4-AFF3-A4FCB4077D53}" sibTransId="{AE5E4232-F3D9-4DCD-A765-E78876F98777}"/>
    <dgm:cxn modelId="{723DEA0B-0231-4D0C-91A1-C3ECA4DD7A58}" srcId="{74069E24-B442-4A8C-88AB-8C5EC9EEC2D8}" destId="{AE98F7DA-966E-4C16-8B6E-ED198124DE38}" srcOrd="4" destOrd="0" parTransId="{4FC68C16-779D-4A0F-BFB7-0375815EA241}" sibTransId="{FD4B4A73-73DD-46C7-A3FE-1A454BA5C02B}"/>
    <dgm:cxn modelId="{C02FDF46-B128-4551-9CB1-532112EC565A}" srcId="{74069E24-B442-4A8C-88AB-8C5EC9EEC2D8}" destId="{673A380B-D746-4982-8111-87F9C46FD6EC}" srcOrd="8" destOrd="0" parTransId="{E5E00ACF-B302-4F2C-AE1A-BF0A5274A23A}" sibTransId="{0D1DCF42-F30D-4F04-B4F9-26ABEEEBA96D}"/>
    <dgm:cxn modelId="{6F3E37C4-2777-4595-9C21-4DE9132D67C7}" type="presOf" srcId="{3C443ACF-4850-4619-8EC2-458A92483B6B}" destId="{84DAE090-84A3-4E5D-AC07-FBD6B1594E10}" srcOrd="0" destOrd="0" presId="urn:microsoft.com/office/officeart/2005/8/layout/default#2"/>
    <dgm:cxn modelId="{1D33F7C4-182B-4284-BECA-83CAAC924625}" srcId="{74069E24-B442-4A8C-88AB-8C5EC9EEC2D8}" destId="{29B841E1-F71A-482A-9662-63222B07069D}" srcOrd="0" destOrd="0" parTransId="{3B9C82D4-79C5-4DB2-ADC2-C944CD7D88F2}" sibTransId="{B6EF7AC5-A8D1-4FE0-B0CA-B75B407B4C37}"/>
    <dgm:cxn modelId="{9B2368BA-06D0-44B0-8742-5F5672FA4A4B}" type="presOf" srcId="{AE98F7DA-966E-4C16-8B6E-ED198124DE38}" destId="{DF0EB058-5241-4FD2-99AC-2B0169BE9A45}" srcOrd="0" destOrd="0" presId="urn:microsoft.com/office/officeart/2005/8/layout/default#2"/>
    <dgm:cxn modelId="{57559983-F479-4580-8BF4-AC66C05FA854}" type="presOf" srcId="{DB2CAB90-09F4-493A-A0B5-1EB923A92B78}" destId="{B0FA0479-757D-42BB-AD35-236389A93A6A}" srcOrd="0" destOrd="0" presId="urn:microsoft.com/office/officeart/2005/8/layout/default#2"/>
    <dgm:cxn modelId="{CDC5BACD-D367-42DF-9C9A-014588E4A8C0}" type="presOf" srcId="{E14D064F-3E8F-4F7A-B867-10387AEF2A95}" destId="{0C2C5137-9D33-40AA-8DCB-2EAE0E75AEF2}" srcOrd="0" destOrd="0" presId="urn:microsoft.com/office/officeart/2005/8/layout/default#2"/>
    <dgm:cxn modelId="{D20F8A1E-A77B-4837-A3C8-C4C4EA73B57D}" type="presOf" srcId="{6181F344-F7E3-42C2-AE13-1D47CDB7891C}" destId="{5B6117B6-2646-4EA8-B3D4-54E50724FF74}" srcOrd="0" destOrd="0" presId="urn:microsoft.com/office/officeart/2005/8/layout/default#2"/>
    <dgm:cxn modelId="{76431EEF-7183-464F-BED1-B67F07339B37}" type="presParOf" srcId="{557729FF-55CA-479C-A2F4-B7673613165E}" destId="{307DF8A6-0A10-4836-9234-1343976CC4CD}" srcOrd="0" destOrd="0" presId="urn:microsoft.com/office/officeart/2005/8/layout/default#2"/>
    <dgm:cxn modelId="{E4621882-D3A8-48EC-B38B-0F3730FAD070}" type="presParOf" srcId="{557729FF-55CA-479C-A2F4-B7673613165E}" destId="{C2246A08-A3B0-4913-8967-C76978FBC305}" srcOrd="1" destOrd="0" presId="urn:microsoft.com/office/officeart/2005/8/layout/default#2"/>
    <dgm:cxn modelId="{14A3D179-3BE3-4518-8A0D-3D6BA60142FD}" type="presParOf" srcId="{557729FF-55CA-479C-A2F4-B7673613165E}" destId="{84DAE090-84A3-4E5D-AC07-FBD6B1594E10}" srcOrd="2" destOrd="0" presId="urn:microsoft.com/office/officeart/2005/8/layout/default#2"/>
    <dgm:cxn modelId="{FF0DDB47-0330-4274-BE3D-47E6C6381A84}" type="presParOf" srcId="{557729FF-55CA-479C-A2F4-B7673613165E}" destId="{BE909776-1E58-4F1D-9218-2AF3D1923AE4}" srcOrd="3" destOrd="0" presId="urn:microsoft.com/office/officeart/2005/8/layout/default#2"/>
    <dgm:cxn modelId="{E623DBD8-FA2B-48DA-99B8-E4DAE65D7801}" type="presParOf" srcId="{557729FF-55CA-479C-A2F4-B7673613165E}" destId="{0C2C5137-9D33-40AA-8DCB-2EAE0E75AEF2}" srcOrd="4" destOrd="0" presId="urn:microsoft.com/office/officeart/2005/8/layout/default#2"/>
    <dgm:cxn modelId="{E2328EFD-BDD9-4B00-A5B2-8CF8C5A1EEA9}" type="presParOf" srcId="{557729FF-55CA-479C-A2F4-B7673613165E}" destId="{622C6460-D10F-4DE7-8475-404E5A09A19D}" srcOrd="5" destOrd="0" presId="urn:microsoft.com/office/officeart/2005/8/layout/default#2"/>
    <dgm:cxn modelId="{35C665FE-1856-441E-8D4B-63DDCC2D31BE}" type="presParOf" srcId="{557729FF-55CA-479C-A2F4-B7673613165E}" destId="{B0FA0479-757D-42BB-AD35-236389A93A6A}" srcOrd="6" destOrd="0" presId="urn:microsoft.com/office/officeart/2005/8/layout/default#2"/>
    <dgm:cxn modelId="{1C2DC33F-8C32-4A1D-8291-68BC8D9CBC5F}" type="presParOf" srcId="{557729FF-55CA-479C-A2F4-B7673613165E}" destId="{B280A5BF-89F3-4A4B-AB24-6FA13A0B2563}" srcOrd="7" destOrd="0" presId="urn:microsoft.com/office/officeart/2005/8/layout/default#2"/>
    <dgm:cxn modelId="{32574D87-9C8B-4E8E-967C-030F45F8E200}" type="presParOf" srcId="{557729FF-55CA-479C-A2F4-B7673613165E}" destId="{DF0EB058-5241-4FD2-99AC-2B0169BE9A45}" srcOrd="8" destOrd="0" presId="urn:microsoft.com/office/officeart/2005/8/layout/default#2"/>
    <dgm:cxn modelId="{FC4BC3D2-0B5D-47E3-B413-E7A4D176F7D4}" type="presParOf" srcId="{557729FF-55CA-479C-A2F4-B7673613165E}" destId="{ECA86B3F-8DB0-4506-85E0-878A7BB37F08}" srcOrd="9" destOrd="0" presId="urn:microsoft.com/office/officeart/2005/8/layout/default#2"/>
    <dgm:cxn modelId="{976EB253-F9F1-4110-B71F-15EC934A2D98}" type="presParOf" srcId="{557729FF-55CA-479C-A2F4-B7673613165E}" destId="{A6DB3D7B-4172-42B9-A85F-7175D7A596FD}" srcOrd="10" destOrd="0" presId="urn:microsoft.com/office/officeart/2005/8/layout/default#2"/>
    <dgm:cxn modelId="{9F7858F4-CAA2-4535-96F4-27CC4360D695}" type="presParOf" srcId="{557729FF-55CA-479C-A2F4-B7673613165E}" destId="{012C603E-CC1B-414D-8FBB-53794DA61567}" srcOrd="11" destOrd="0" presId="urn:microsoft.com/office/officeart/2005/8/layout/default#2"/>
    <dgm:cxn modelId="{5466C1BF-4451-4F5C-BF4C-F7B3E90230C6}" type="presParOf" srcId="{557729FF-55CA-479C-A2F4-B7673613165E}" destId="{F1129013-5F65-4561-BB5B-12F50900F92C}" srcOrd="12" destOrd="0" presId="urn:microsoft.com/office/officeart/2005/8/layout/default#2"/>
    <dgm:cxn modelId="{D04B7232-5C0F-486F-9B95-3C073613076D}" type="presParOf" srcId="{557729FF-55CA-479C-A2F4-B7673613165E}" destId="{D6958108-E0BB-4965-B1EB-88FA92C79662}" srcOrd="13" destOrd="0" presId="urn:microsoft.com/office/officeart/2005/8/layout/default#2"/>
    <dgm:cxn modelId="{D84855FE-870A-4808-B7C1-90955820ED97}" type="presParOf" srcId="{557729FF-55CA-479C-A2F4-B7673613165E}" destId="{5B6117B6-2646-4EA8-B3D4-54E50724FF74}" srcOrd="14" destOrd="0" presId="urn:microsoft.com/office/officeart/2005/8/layout/default#2"/>
    <dgm:cxn modelId="{87269805-86E2-4265-A4E5-2AE6EB083818}" type="presParOf" srcId="{557729FF-55CA-479C-A2F4-B7673613165E}" destId="{32F8C861-E092-40B5-8D0B-82A34474F309}" srcOrd="15" destOrd="0" presId="urn:microsoft.com/office/officeart/2005/8/layout/default#2"/>
    <dgm:cxn modelId="{38603525-91CE-4E6C-9209-D54B7FA7F3B2}" type="presParOf" srcId="{557729FF-55CA-479C-A2F4-B7673613165E}" destId="{3213B073-94E0-464D-B2D1-5BA3A56B9BD9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6F6924-DFA5-4FAE-A5A9-C275C6FC98D8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CC2670D-D23C-45A4-9D92-192986C29106}">
      <dgm:prSet/>
      <dgm:spPr/>
      <dgm:t>
        <a:bodyPr/>
        <a:lstStyle/>
        <a:p>
          <a:r>
            <a:rPr lang="hr-HR"/>
            <a:t>Sustavni progoni i kažnjavanja</a:t>
          </a:r>
          <a:endParaRPr lang="en-US"/>
        </a:p>
      </dgm:t>
    </dgm:pt>
    <dgm:pt modelId="{5C95A353-545F-4FDA-A844-D86B653C3842}" type="parTrans" cxnId="{DEBA9F93-38FD-48CE-A6C7-4BDC05399D5E}">
      <dgm:prSet/>
      <dgm:spPr/>
      <dgm:t>
        <a:bodyPr/>
        <a:lstStyle/>
        <a:p>
          <a:endParaRPr lang="en-US"/>
        </a:p>
      </dgm:t>
    </dgm:pt>
    <dgm:pt modelId="{010BD972-FF29-499C-B981-F4621EADA0E9}" type="sibTrans" cxnId="{DEBA9F93-38FD-48CE-A6C7-4BDC05399D5E}">
      <dgm:prSet/>
      <dgm:spPr/>
      <dgm:t>
        <a:bodyPr/>
        <a:lstStyle/>
        <a:p>
          <a:endParaRPr lang="en-US"/>
        </a:p>
      </dgm:t>
    </dgm:pt>
    <dgm:pt modelId="{089E9721-A774-4400-BA6A-4DE1CC5367FB}">
      <dgm:prSet/>
      <dgm:spPr/>
      <dgm:t>
        <a:bodyPr/>
        <a:lstStyle/>
        <a:p>
          <a:r>
            <a:rPr lang="hr-HR"/>
            <a:t>Car Neron proveo veliki progon kršćana</a:t>
          </a:r>
          <a:endParaRPr lang="en-US"/>
        </a:p>
      </dgm:t>
    </dgm:pt>
    <dgm:pt modelId="{E3BA39F7-C054-46DB-9726-68AAFACED4AB}" type="parTrans" cxnId="{386DEAB2-5F9D-4F05-86D3-DAA5F5B3D3E3}">
      <dgm:prSet/>
      <dgm:spPr/>
      <dgm:t>
        <a:bodyPr/>
        <a:lstStyle/>
        <a:p>
          <a:endParaRPr lang="en-US"/>
        </a:p>
      </dgm:t>
    </dgm:pt>
    <dgm:pt modelId="{3906CCCB-445F-4205-9029-07F44AA0F430}" type="sibTrans" cxnId="{386DEAB2-5F9D-4F05-86D3-DAA5F5B3D3E3}">
      <dgm:prSet/>
      <dgm:spPr/>
      <dgm:t>
        <a:bodyPr/>
        <a:lstStyle/>
        <a:p>
          <a:endParaRPr lang="en-US"/>
        </a:p>
      </dgm:t>
    </dgm:pt>
    <dgm:pt modelId="{C1C7AD43-03A9-4716-AE60-405EE9CDD605}">
      <dgm:prSet/>
      <dgm:spPr/>
      <dgm:t>
        <a:bodyPr/>
        <a:lstStyle/>
        <a:p>
          <a:r>
            <a:rPr lang="hr-HR"/>
            <a:t>Posljednji sustavni progon za cara Dioklecijana</a:t>
          </a:r>
          <a:endParaRPr lang="en-US"/>
        </a:p>
      </dgm:t>
    </dgm:pt>
    <dgm:pt modelId="{C6ADA113-E398-42F6-8737-AF6B876D530F}" type="parTrans" cxnId="{EBA66811-216E-497D-8B80-CFBCB9091640}">
      <dgm:prSet/>
      <dgm:spPr/>
      <dgm:t>
        <a:bodyPr/>
        <a:lstStyle/>
        <a:p>
          <a:endParaRPr lang="en-US"/>
        </a:p>
      </dgm:t>
    </dgm:pt>
    <dgm:pt modelId="{3AD1B773-29D8-48F9-8C92-F85424320085}" type="sibTrans" cxnId="{EBA66811-216E-497D-8B80-CFBCB9091640}">
      <dgm:prSet/>
      <dgm:spPr/>
      <dgm:t>
        <a:bodyPr/>
        <a:lstStyle/>
        <a:p>
          <a:endParaRPr lang="en-US"/>
        </a:p>
      </dgm:t>
    </dgm:pt>
    <dgm:pt modelId="{7BAF1393-0D36-47D2-8C8E-FC5403F4871C}">
      <dgm:prSet/>
      <dgm:spPr/>
      <dgm:t>
        <a:bodyPr/>
        <a:lstStyle/>
        <a:p>
          <a:r>
            <a:rPr lang="hr-HR"/>
            <a:t>Car Konstantin I. Veliki 313. godine proglasio kršćanstvo ravnopravnom vjerom</a:t>
          </a:r>
          <a:endParaRPr lang="en-US"/>
        </a:p>
      </dgm:t>
    </dgm:pt>
    <dgm:pt modelId="{0A2BB554-C3D1-405B-9925-EBBC00644916}" type="parTrans" cxnId="{269FE895-9B2A-4548-96F2-80E644331A46}">
      <dgm:prSet/>
      <dgm:spPr/>
      <dgm:t>
        <a:bodyPr/>
        <a:lstStyle/>
        <a:p>
          <a:endParaRPr lang="en-US"/>
        </a:p>
      </dgm:t>
    </dgm:pt>
    <dgm:pt modelId="{15051256-A6EF-4C4A-9F22-B42A79C956B3}" type="sibTrans" cxnId="{269FE895-9B2A-4548-96F2-80E644331A46}">
      <dgm:prSet/>
      <dgm:spPr/>
      <dgm:t>
        <a:bodyPr/>
        <a:lstStyle/>
        <a:p>
          <a:endParaRPr lang="en-US"/>
        </a:p>
      </dgm:t>
    </dgm:pt>
    <dgm:pt modelId="{D577BBF8-0155-4B3E-8428-4A6CC21B2425}">
      <dgm:prSet/>
      <dgm:spPr/>
      <dgm:t>
        <a:bodyPr/>
        <a:lstStyle/>
        <a:p>
          <a:r>
            <a:rPr lang="hr-HR"/>
            <a:t>Milanski edikt, proglas o vjerskoj toleranciji</a:t>
          </a:r>
          <a:endParaRPr lang="en-US"/>
        </a:p>
      </dgm:t>
    </dgm:pt>
    <dgm:pt modelId="{4F5CE508-FBD1-4BDC-937C-AC3A5BBA4478}" type="parTrans" cxnId="{F121647F-30C2-487C-A3C8-FC751379E388}">
      <dgm:prSet/>
      <dgm:spPr/>
      <dgm:t>
        <a:bodyPr/>
        <a:lstStyle/>
        <a:p>
          <a:endParaRPr lang="en-US"/>
        </a:p>
      </dgm:t>
    </dgm:pt>
    <dgm:pt modelId="{1D5C1F66-67C8-4695-8D0D-EEF1D3926688}" type="sibTrans" cxnId="{F121647F-30C2-487C-A3C8-FC751379E388}">
      <dgm:prSet/>
      <dgm:spPr/>
      <dgm:t>
        <a:bodyPr/>
        <a:lstStyle/>
        <a:p>
          <a:endParaRPr lang="en-US"/>
        </a:p>
      </dgm:t>
    </dgm:pt>
    <dgm:pt modelId="{49C924DD-A9A4-493B-BA7A-BADC47A4E893}">
      <dgm:prSet/>
      <dgm:spPr/>
      <dgm:t>
        <a:bodyPr/>
        <a:lstStyle/>
        <a:p>
          <a:r>
            <a:rPr lang="hr-HR"/>
            <a:t>380. godine car Teodozije proglašava kršćanstvo jedinom dopuštenom vjerom</a:t>
          </a:r>
          <a:endParaRPr lang="en-US"/>
        </a:p>
      </dgm:t>
    </dgm:pt>
    <dgm:pt modelId="{69A951ED-BB38-4955-BAF6-1B9B6ECD0806}" type="parTrans" cxnId="{202F85ED-7294-418B-8100-C63DBB7A1956}">
      <dgm:prSet/>
      <dgm:spPr/>
      <dgm:t>
        <a:bodyPr/>
        <a:lstStyle/>
        <a:p>
          <a:endParaRPr lang="en-US"/>
        </a:p>
      </dgm:t>
    </dgm:pt>
    <dgm:pt modelId="{A81954D2-59A1-4397-8BF3-B25E6726E006}" type="sibTrans" cxnId="{202F85ED-7294-418B-8100-C63DBB7A1956}">
      <dgm:prSet/>
      <dgm:spPr/>
      <dgm:t>
        <a:bodyPr/>
        <a:lstStyle/>
        <a:p>
          <a:endParaRPr lang="en-US"/>
        </a:p>
      </dgm:t>
    </dgm:pt>
    <dgm:pt modelId="{EF479939-934E-459C-9428-A2CF4FDAD274}" type="pres">
      <dgm:prSet presAssocID="{496F6924-DFA5-4FAE-A5A9-C275C6FC98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4454D3-781E-455C-865E-AE4FAA66B28C}" type="pres">
      <dgm:prSet presAssocID="{ACC2670D-D23C-45A4-9D92-192986C291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8DA39E-E1EE-4D1E-A58F-46E8CD8218A7}" type="pres">
      <dgm:prSet presAssocID="{010BD972-FF29-499C-B981-F4621EADA0E9}" presName="sibTrans" presStyleCnt="0"/>
      <dgm:spPr/>
    </dgm:pt>
    <dgm:pt modelId="{25FD7C47-FDB8-4A55-936F-EC1DF5ED1060}" type="pres">
      <dgm:prSet presAssocID="{089E9721-A774-4400-BA6A-4DE1CC5367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432D9B-5346-42FC-A811-29D42CAC8909}" type="pres">
      <dgm:prSet presAssocID="{3906CCCB-445F-4205-9029-07F44AA0F430}" presName="sibTrans" presStyleCnt="0"/>
      <dgm:spPr/>
    </dgm:pt>
    <dgm:pt modelId="{E484E4F8-7625-4B8C-B49D-D73C9955512C}" type="pres">
      <dgm:prSet presAssocID="{C1C7AD43-03A9-4716-AE60-405EE9CDD6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4A7CDE-CD07-4532-82E7-4FD7ABEC3097}" type="pres">
      <dgm:prSet presAssocID="{3AD1B773-29D8-48F9-8C92-F85424320085}" presName="sibTrans" presStyleCnt="0"/>
      <dgm:spPr/>
    </dgm:pt>
    <dgm:pt modelId="{11F89DA3-D673-4727-BA29-1652123C5679}" type="pres">
      <dgm:prSet presAssocID="{7BAF1393-0D36-47D2-8C8E-FC5403F487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33CC20-B62E-43BA-AFC1-C05D3D94066A}" type="pres">
      <dgm:prSet presAssocID="{15051256-A6EF-4C4A-9F22-B42A79C956B3}" presName="sibTrans" presStyleCnt="0"/>
      <dgm:spPr/>
    </dgm:pt>
    <dgm:pt modelId="{72159478-C221-4D4D-9E5C-760DEFF9BFE3}" type="pres">
      <dgm:prSet presAssocID="{D577BBF8-0155-4B3E-8428-4A6CC21B24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7725E7-F9F3-454C-A4E9-2DBB532AA3C5}" type="pres">
      <dgm:prSet presAssocID="{1D5C1F66-67C8-4695-8D0D-EEF1D3926688}" presName="sibTrans" presStyleCnt="0"/>
      <dgm:spPr/>
    </dgm:pt>
    <dgm:pt modelId="{A283E7C0-29EA-42F9-92FC-3E43D4A97F6B}" type="pres">
      <dgm:prSet presAssocID="{49C924DD-A9A4-493B-BA7A-BADC47A4E8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F70460-B252-40EF-9CB5-3ACB3D5CE530}" type="presOf" srcId="{C1C7AD43-03A9-4716-AE60-405EE9CDD605}" destId="{E484E4F8-7625-4B8C-B49D-D73C9955512C}" srcOrd="0" destOrd="0" presId="urn:microsoft.com/office/officeart/2005/8/layout/default#3"/>
    <dgm:cxn modelId="{EBA66811-216E-497D-8B80-CFBCB9091640}" srcId="{496F6924-DFA5-4FAE-A5A9-C275C6FC98D8}" destId="{C1C7AD43-03A9-4716-AE60-405EE9CDD605}" srcOrd="2" destOrd="0" parTransId="{C6ADA113-E398-42F6-8737-AF6B876D530F}" sibTransId="{3AD1B773-29D8-48F9-8C92-F85424320085}"/>
    <dgm:cxn modelId="{F121647F-30C2-487C-A3C8-FC751379E388}" srcId="{496F6924-DFA5-4FAE-A5A9-C275C6FC98D8}" destId="{D577BBF8-0155-4B3E-8428-4A6CC21B2425}" srcOrd="4" destOrd="0" parTransId="{4F5CE508-FBD1-4BDC-937C-AC3A5BBA4478}" sibTransId="{1D5C1F66-67C8-4695-8D0D-EEF1D3926688}"/>
    <dgm:cxn modelId="{1F5CC67A-10C0-44BC-80E8-168FB7E02C18}" type="presOf" srcId="{089E9721-A774-4400-BA6A-4DE1CC5367FB}" destId="{25FD7C47-FDB8-4A55-936F-EC1DF5ED1060}" srcOrd="0" destOrd="0" presId="urn:microsoft.com/office/officeart/2005/8/layout/default#3"/>
    <dgm:cxn modelId="{932EEDA2-AE8B-4BEB-A772-392A478E0710}" type="presOf" srcId="{496F6924-DFA5-4FAE-A5A9-C275C6FC98D8}" destId="{EF479939-934E-459C-9428-A2CF4FDAD274}" srcOrd="0" destOrd="0" presId="urn:microsoft.com/office/officeart/2005/8/layout/default#3"/>
    <dgm:cxn modelId="{DEBA9F93-38FD-48CE-A6C7-4BDC05399D5E}" srcId="{496F6924-DFA5-4FAE-A5A9-C275C6FC98D8}" destId="{ACC2670D-D23C-45A4-9D92-192986C29106}" srcOrd="0" destOrd="0" parTransId="{5C95A353-545F-4FDA-A844-D86B653C3842}" sibTransId="{010BD972-FF29-499C-B981-F4621EADA0E9}"/>
    <dgm:cxn modelId="{0FC3A44B-980B-4AB9-BD08-EFD36784DB43}" type="presOf" srcId="{D577BBF8-0155-4B3E-8428-4A6CC21B2425}" destId="{72159478-C221-4D4D-9E5C-760DEFF9BFE3}" srcOrd="0" destOrd="0" presId="urn:microsoft.com/office/officeart/2005/8/layout/default#3"/>
    <dgm:cxn modelId="{269FE895-9B2A-4548-96F2-80E644331A46}" srcId="{496F6924-DFA5-4FAE-A5A9-C275C6FC98D8}" destId="{7BAF1393-0D36-47D2-8C8E-FC5403F4871C}" srcOrd="3" destOrd="0" parTransId="{0A2BB554-C3D1-405B-9925-EBBC00644916}" sibTransId="{15051256-A6EF-4C4A-9F22-B42A79C956B3}"/>
    <dgm:cxn modelId="{202F85ED-7294-418B-8100-C63DBB7A1956}" srcId="{496F6924-DFA5-4FAE-A5A9-C275C6FC98D8}" destId="{49C924DD-A9A4-493B-BA7A-BADC47A4E893}" srcOrd="5" destOrd="0" parTransId="{69A951ED-BB38-4955-BAF6-1B9B6ECD0806}" sibTransId="{A81954D2-59A1-4397-8BF3-B25E6726E006}"/>
    <dgm:cxn modelId="{386DEAB2-5F9D-4F05-86D3-DAA5F5B3D3E3}" srcId="{496F6924-DFA5-4FAE-A5A9-C275C6FC98D8}" destId="{089E9721-A774-4400-BA6A-4DE1CC5367FB}" srcOrd="1" destOrd="0" parTransId="{E3BA39F7-C054-46DB-9726-68AAFACED4AB}" sibTransId="{3906CCCB-445F-4205-9029-07F44AA0F430}"/>
    <dgm:cxn modelId="{99E0C653-2594-4395-BBA3-F3A8E38B6E44}" type="presOf" srcId="{49C924DD-A9A4-493B-BA7A-BADC47A4E893}" destId="{A283E7C0-29EA-42F9-92FC-3E43D4A97F6B}" srcOrd="0" destOrd="0" presId="urn:microsoft.com/office/officeart/2005/8/layout/default#3"/>
    <dgm:cxn modelId="{3A0A6385-69B5-4C36-8E50-05C77CC0A64A}" type="presOf" srcId="{ACC2670D-D23C-45A4-9D92-192986C29106}" destId="{CC4454D3-781E-455C-865E-AE4FAA66B28C}" srcOrd="0" destOrd="0" presId="urn:microsoft.com/office/officeart/2005/8/layout/default#3"/>
    <dgm:cxn modelId="{449BAA4C-4DC8-4FFE-9680-5F7D9262D62B}" type="presOf" srcId="{7BAF1393-0D36-47D2-8C8E-FC5403F4871C}" destId="{11F89DA3-D673-4727-BA29-1652123C5679}" srcOrd="0" destOrd="0" presId="urn:microsoft.com/office/officeart/2005/8/layout/default#3"/>
    <dgm:cxn modelId="{47C12DC6-64D5-470F-92D5-0AA994438894}" type="presParOf" srcId="{EF479939-934E-459C-9428-A2CF4FDAD274}" destId="{CC4454D3-781E-455C-865E-AE4FAA66B28C}" srcOrd="0" destOrd="0" presId="urn:microsoft.com/office/officeart/2005/8/layout/default#3"/>
    <dgm:cxn modelId="{4CB356BB-3CCF-40DD-B39A-0318DC603182}" type="presParOf" srcId="{EF479939-934E-459C-9428-A2CF4FDAD274}" destId="{B68DA39E-E1EE-4D1E-A58F-46E8CD8218A7}" srcOrd="1" destOrd="0" presId="urn:microsoft.com/office/officeart/2005/8/layout/default#3"/>
    <dgm:cxn modelId="{DEA9A9F1-0916-42F4-BDFD-134B07132F24}" type="presParOf" srcId="{EF479939-934E-459C-9428-A2CF4FDAD274}" destId="{25FD7C47-FDB8-4A55-936F-EC1DF5ED1060}" srcOrd="2" destOrd="0" presId="urn:microsoft.com/office/officeart/2005/8/layout/default#3"/>
    <dgm:cxn modelId="{9F67EDE1-4D38-486B-BB20-988846AECF2A}" type="presParOf" srcId="{EF479939-934E-459C-9428-A2CF4FDAD274}" destId="{92432D9B-5346-42FC-A811-29D42CAC8909}" srcOrd="3" destOrd="0" presId="urn:microsoft.com/office/officeart/2005/8/layout/default#3"/>
    <dgm:cxn modelId="{2180DD99-6F5A-49BC-AB5E-F075865EB89F}" type="presParOf" srcId="{EF479939-934E-459C-9428-A2CF4FDAD274}" destId="{E484E4F8-7625-4B8C-B49D-D73C9955512C}" srcOrd="4" destOrd="0" presId="urn:microsoft.com/office/officeart/2005/8/layout/default#3"/>
    <dgm:cxn modelId="{6FBEA65D-A241-4AB6-815B-384840766C7B}" type="presParOf" srcId="{EF479939-934E-459C-9428-A2CF4FDAD274}" destId="{E34A7CDE-CD07-4532-82E7-4FD7ABEC3097}" srcOrd="5" destOrd="0" presId="urn:microsoft.com/office/officeart/2005/8/layout/default#3"/>
    <dgm:cxn modelId="{A453CAF2-D55A-4C79-B7B9-16DDB4399674}" type="presParOf" srcId="{EF479939-934E-459C-9428-A2CF4FDAD274}" destId="{11F89DA3-D673-4727-BA29-1652123C5679}" srcOrd="6" destOrd="0" presId="urn:microsoft.com/office/officeart/2005/8/layout/default#3"/>
    <dgm:cxn modelId="{6E0F6586-286F-480A-B78F-40844C0AD809}" type="presParOf" srcId="{EF479939-934E-459C-9428-A2CF4FDAD274}" destId="{CE33CC20-B62E-43BA-AFC1-C05D3D94066A}" srcOrd="7" destOrd="0" presId="urn:microsoft.com/office/officeart/2005/8/layout/default#3"/>
    <dgm:cxn modelId="{E09F2023-8110-4F7B-8339-FE037F2B9DAF}" type="presParOf" srcId="{EF479939-934E-459C-9428-A2CF4FDAD274}" destId="{72159478-C221-4D4D-9E5C-760DEFF9BFE3}" srcOrd="8" destOrd="0" presId="urn:microsoft.com/office/officeart/2005/8/layout/default#3"/>
    <dgm:cxn modelId="{62CD624A-3E92-44EC-9FA0-1A0CB5A1F6B2}" type="presParOf" srcId="{EF479939-934E-459C-9428-A2CF4FDAD274}" destId="{857725E7-F9F3-454C-A4E9-2DBB532AA3C5}" srcOrd="9" destOrd="0" presId="urn:microsoft.com/office/officeart/2005/8/layout/default#3"/>
    <dgm:cxn modelId="{8CDCDB60-6490-470B-9FC2-399EE5BEE130}" type="presParOf" srcId="{EF479939-934E-459C-9428-A2CF4FDAD274}" destId="{A283E7C0-29EA-42F9-92FC-3E43D4A97F6B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21D54-3290-4AC9-B586-321CA1F85CC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I. stoljeće pr. Krista Bliski istok pod rimskom vlašću</a:t>
          </a:r>
          <a:endParaRPr lang="en-US" sz="2000" kern="1200" dirty="0"/>
        </a:p>
      </dsp:txBody>
      <dsp:txXfrm>
        <a:off x="0" y="0"/>
        <a:ext cx="5716197" cy="545577"/>
      </dsp:txXfrm>
    </dsp:sp>
    <dsp:sp modelId="{70CF1205-6598-4477-A1BB-8102EE2F6BC9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Nastaje Kraljevstvo Judeja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9E7F4310-D530-4FD7-B2F5-5CCB283C9A2E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Senat za kralja postavlja Heroda Velikog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E2B837E4-3D9B-437D-B51D-4CC5F934A1F9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Judeja od 37. godine pr. Krista do 44. godine pod vlašću Herodove dinastije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51FC4731-4FD8-4DFF-B591-5A203772FA54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Nastaje provincija Judeja kao dio Carstva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3A644584-88AE-47C6-B808-8E27E3EC37DF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E3388AF8-FBEB-4367-90BE-474A3938B0D2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F7BD1312-0627-411C-9215-E4D48D56AC2E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6C124C03-9DAA-4776-BC64-9318BE697D44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1973E-2476-4C8B-BC8F-AB6596099557}">
      <dsp:nvSpPr>
        <dsp:cNvPr id="0" name=""/>
        <dsp:cNvSpPr/>
      </dsp:nvSpPr>
      <dsp:spPr>
        <a:xfrm>
          <a:off x="2812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Crkva u Saloni, najstarija biskupija na tlu današnje Hrvatske</a:t>
          </a:r>
          <a:endParaRPr lang="en-US" sz="1400" kern="1200"/>
        </a:p>
      </dsp:txBody>
      <dsp:txXfrm>
        <a:off x="2812" y="525569"/>
        <a:ext cx="1522958" cy="913774"/>
      </dsp:txXfrm>
    </dsp:sp>
    <dsp:sp modelId="{6F695E14-CA48-4F90-B7F6-B7998F68CB66}">
      <dsp:nvSpPr>
        <dsp:cNvPr id="0" name=""/>
        <dsp:cNvSpPr/>
      </dsp:nvSpPr>
      <dsp:spPr>
        <a:xfrm>
          <a:off x="1678066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414. Salona crkveno središte Dalmacije</a:t>
          </a:r>
          <a:endParaRPr lang="en-US" sz="1400" kern="1200"/>
        </a:p>
      </dsp:txBody>
      <dsp:txXfrm>
        <a:off x="1678066" y="525569"/>
        <a:ext cx="1522958" cy="913774"/>
      </dsp:txXfrm>
    </dsp:sp>
    <dsp:sp modelId="{339F6D18-F58C-4864-AC8E-8A7616B294F3}">
      <dsp:nvSpPr>
        <dsp:cNvPr id="0" name=""/>
        <dsp:cNvSpPr/>
      </dsp:nvSpPr>
      <dsp:spPr>
        <a:xfrm>
          <a:off x="3353320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Sirmij, crkveno središte Panonije</a:t>
          </a:r>
          <a:endParaRPr lang="en-US" sz="1400" kern="1200"/>
        </a:p>
      </dsp:txBody>
      <dsp:txXfrm>
        <a:off x="3353320" y="525569"/>
        <a:ext cx="1522958" cy="913774"/>
      </dsp:txXfrm>
    </dsp:sp>
    <dsp:sp modelId="{01FC51B6-353C-4CF5-9402-1AC754766832}">
      <dsp:nvSpPr>
        <dsp:cNvPr id="0" name=""/>
        <dsp:cNvSpPr/>
      </dsp:nvSpPr>
      <dsp:spPr>
        <a:xfrm>
          <a:off x="5028574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Važna biskupijska središta na području Dalmacije:</a:t>
          </a:r>
          <a:endParaRPr lang="en-US" sz="1400" kern="1200"/>
        </a:p>
      </dsp:txBody>
      <dsp:txXfrm>
        <a:off x="5028574" y="525569"/>
        <a:ext cx="1522958" cy="913774"/>
      </dsp:txXfrm>
    </dsp:sp>
    <dsp:sp modelId="{9B1CEA3A-4810-4332-AF86-1635DF0C0312}">
      <dsp:nvSpPr>
        <dsp:cNvPr id="0" name=""/>
        <dsp:cNvSpPr/>
      </dsp:nvSpPr>
      <dsp:spPr>
        <a:xfrm>
          <a:off x="6703828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Jadera, Narona, Epidaur, Muccur </a:t>
          </a:r>
          <a:endParaRPr lang="en-US" sz="1400" kern="1200"/>
        </a:p>
      </dsp:txBody>
      <dsp:txXfrm>
        <a:off x="6703828" y="525569"/>
        <a:ext cx="1522958" cy="913774"/>
      </dsp:txXfrm>
    </dsp:sp>
    <dsp:sp modelId="{F1B1475C-B27F-4A41-836B-E6E95D4F2076}">
      <dsp:nvSpPr>
        <dsp:cNvPr id="0" name=""/>
        <dsp:cNvSpPr/>
      </dsp:nvSpPr>
      <dsp:spPr>
        <a:xfrm>
          <a:off x="840439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Nastanak ranokršćanskih bazilika</a:t>
          </a:r>
          <a:endParaRPr lang="en-US" sz="1400" kern="1200"/>
        </a:p>
      </dsp:txBody>
      <dsp:txXfrm>
        <a:off x="840439" y="1591640"/>
        <a:ext cx="1522958" cy="913774"/>
      </dsp:txXfrm>
    </dsp:sp>
    <dsp:sp modelId="{D2F2B58E-0638-419D-A0E7-50DBBC966504}">
      <dsp:nvSpPr>
        <dsp:cNvPr id="0" name=""/>
        <dsp:cNvSpPr/>
      </dsp:nvSpPr>
      <dsp:spPr>
        <a:xfrm>
          <a:off x="2515693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Eufrazijeva bazilika u Poreču</a:t>
          </a:r>
          <a:endParaRPr lang="en-US" sz="1400" kern="1200"/>
        </a:p>
      </dsp:txBody>
      <dsp:txXfrm>
        <a:off x="2515693" y="1591640"/>
        <a:ext cx="1522958" cy="913774"/>
      </dsp:txXfrm>
    </dsp:sp>
    <dsp:sp modelId="{D6F64712-978A-48FF-A2B1-455BF2C6B744}">
      <dsp:nvSpPr>
        <dsp:cNvPr id="0" name=""/>
        <dsp:cNvSpPr/>
      </dsp:nvSpPr>
      <dsp:spPr>
        <a:xfrm>
          <a:off x="4190947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Siscija, crkveno središte Panonije</a:t>
          </a:r>
          <a:endParaRPr lang="en-US" sz="1400" kern="1200"/>
        </a:p>
      </dsp:txBody>
      <dsp:txXfrm>
        <a:off x="4190947" y="1591640"/>
        <a:ext cx="1522958" cy="913774"/>
      </dsp:txXfrm>
    </dsp:sp>
    <dsp:sp modelId="{DC53D4B6-8DC9-499C-82D5-E4DDF1D4C6C3}">
      <dsp:nvSpPr>
        <dsp:cNvPr id="0" name=""/>
        <dsp:cNvSpPr/>
      </dsp:nvSpPr>
      <dsp:spPr>
        <a:xfrm>
          <a:off x="5866201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Prvi biskup sv. Kvirin, mučenik za Dioklecijanova progona</a:t>
          </a:r>
          <a:endParaRPr lang="en-US" sz="1400" kern="1200"/>
        </a:p>
      </dsp:txBody>
      <dsp:txXfrm>
        <a:off x="5866201" y="1591640"/>
        <a:ext cx="1522958" cy="9137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0AEC5-D1C4-45D0-8B6E-23006595581A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Židovi u borbi protiv rimske okupacije</a:t>
          </a:r>
          <a:endParaRPr lang="en-US" sz="2600" kern="1200"/>
        </a:p>
      </dsp:txBody>
      <dsp:txXfrm>
        <a:off x="0" y="0"/>
        <a:ext cx="5846847" cy="666816"/>
      </dsp:txXfrm>
    </dsp:sp>
    <dsp:sp modelId="{B3E5540A-19CB-45C0-A590-937A1B788D33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Očekuju pojavu spasitelja, Mesije</a:t>
          </a:r>
          <a:endParaRPr lang="en-US" sz="2600" kern="1200"/>
        </a:p>
      </dsp:txBody>
      <dsp:txXfrm>
        <a:off x="551383" y="788056"/>
        <a:ext cx="5598865" cy="666816"/>
      </dsp:txXfrm>
    </dsp:sp>
    <dsp:sp modelId="{C958EFC8-41E3-41BF-8F29-62CB9065C26C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Mesija, obnovitelj Judejskog Kraljevstva</a:t>
          </a:r>
          <a:endParaRPr lang="en-US" sz="2600" kern="1200" dirty="0"/>
        </a:p>
      </dsp:txBody>
      <dsp:txXfrm>
        <a:off x="1094536" y="1576112"/>
        <a:ext cx="5607095" cy="666816"/>
      </dsp:txXfrm>
    </dsp:sp>
    <dsp:sp modelId="{FFA956A8-BD43-414E-AD0C-145E0DB780B9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Rođenje Isusa u Betlehemu</a:t>
          </a:r>
          <a:endParaRPr lang="en-US" sz="2600" kern="1200" dirty="0"/>
        </a:p>
      </dsp:txBody>
      <dsp:txXfrm>
        <a:off x="1645920" y="2364168"/>
        <a:ext cx="5598865" cy="666816"/>
      </dsp:txXfrm>
    </dsp:sp>
    <dsp:sp modelId="{948F1820-2BA6-4DD0-9BA4-1CD7651038BE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2CC113B4-9F48-4DBA-A2AC-0C99CEEC43C5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D31DC901-AA42-4D6D-9D11-243ACB4B8731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FBAB06-4DD0-47C3-8AFE-4424D83C3EA8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Obećani Mesija</a:t>
          </a:r>
          <a:endParaRPr lang="en-US" sz="2000" kern="1200" dirty="0"/>
        </a:p>
      </dsp:txBody>
      <dsp:txXfrm>
        <a:off x="0" y="0"/>
        <a:ext cx="5716197" cy="545577"/>
      </dsp:txXfrm>
    </dsp:sp>
    <dsp:sp modelId="{FD5EF8B1-E1C4-47FE-B405-7478F8BCE7AD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 životu Isusa Krista saznajemo iz dijela Biblije koji se naziva Evanđelje ili Novi zavjet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2AB09E05-CEC7-4170-A2C3-82563DE3350A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Isus propovijedao spas i jednakost ljudi, te naviještao kraljevstvo Božje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1EF1B090-14C6-465E-BCB1-A8B87FE87D27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Poncije Pilat osudio u Jeruzalemu Isusa na smrt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F7603B59-6C51-41E6-95F2-B2C5C0BE408C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Isus iz Nazareta prema Novom zavjetu razapet na križu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E8D6B9A6-73DA-45A6-B604-BCA3C8AF3101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61104360-7D7F-4E67-B683-CC29AF1DE223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3748551B-8E39-4920-82FF-D893A516E5D8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928570" y="1632185"/>
        <a:ext cx="354625" cy="354625"/>
      </dsp:txXfrm>
    </dsp:sp>
    <dsp:sp modelId="{A28F8757-C95D-4324-9052-E06200C757D5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5A74F3-34BC-4830-B917-D9B0970E48F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Isusovo uskrsnuće nakon smrti na križu</a:t>
          </a:r>
          <a:endParaRPr lang="en-US" sz="2100" kern="1200" dirty="0"/>
        </a:p>
      </dsp:txBody>
      <dsp:txXfrm>
        <a:off x="0" y="0"/>
        <a:ext cx="5716197" cy="545577"/>
      </dsp:txXfrm>
    </dsp:sp>
    <dsp:sp modelId="{A225D99B-0B6E-4B8D-A641-ED7CE95B2524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Milost Duha Svetoga nad apostolima</a:t>
          </a:r>
          <a:endParaRPr lang="en-US" sz="2100" kern="1200" dirty="0"/>
        </a:p>
      </dsp:txBody>
      <dsp:txXfrm>
        <a:off x="473202" y="621351"/>
        <a:ext cx="5508964" cy="545577"/>
      </dsp:txXfrm>
    </dsp:sp>
    <dsp:sp modelId="{234EF36F-1891-444F-8356-0D080DE56F05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Apostoli, Isusovi učenici</a:t>
          </a:r>
          <a:endParaRPr lang="en-US" sz="2100" kern="1200" dirty="0"/>
        </a:p>
      </dsp:txBody>
      <dsp:txXfrm>
        <a:off x="946404" y="1242703"/>
        <a:ext cx="5508964" cy="545577"/>
      </dsp:txXfrm>
    </dsp:sp>
    <dsp:sp modelId="{70615444-AB3F-4D74-8888-890FE8A30157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Propovijedanje Isusova nauka i širenje evanđelja</a:t>
          </a:r>
          <a:endParaRPr lang="en-US" sz="2100" kern="1200" dirty="0"/>
        </a:p>
      </dsp:txBody>
      <dsp:txXfrm>
        <a:off x="1419605" y="1864055"/>
        <a:ext cx="5508964" cy="545577"/>
      </dsp:txXfrm>
    </dsp:sp>
    <dsp:sp modelId="{6F8966F4-3F71-4738-A169-91F6437AA1FF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Postavljeni temelji nove vjere, kršćanstva</a:t>
          </a:r>
          <a:endParaRPr lang="en-US" sz="2100" kern="1200" dirty="0"/>
        </a:p>
      </dsp:txBody>
      <dsp:txXfrm>
        <a:off x="1892808" y="2485407"/>
        <a:ext cx="5508964" cy="545577"/>
      </dsp:txXfrm>
    </dsp:sp>
    <dsp:sp modelId="{39A7AEB9-33F3-43D3-8201-A224B9FB709A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F47A8200-D68C-4C72-AE84-DE8626C23742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CE7A2444-DC56-4F98-9FBE-85DDD6F78964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F43E329A-6580-4E4E-ABB4-E8CE07E1542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899C0-E7BF-4369-AA7A-E1CCDE8B07A5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Apostol Pavao proširio kršćanstvo u Grčku i Rim</a:t>
          </a:r>
          <a:endParaRPr lang="en-US" sz="1900" kern="1200" dirty="0"/>
        </a:p>
      </dsp:txBody>
      <dsp:txXfrm>
        <a:off x="0" y="0"/>
        <a:ext cx="5846847" cy="666816"/>
      </dsp:txXfrm>
    </dsp:sp>
    <dsp:sp modelId="{6AE1C5AC-12A1-4811-97E3-619C1BE9C54F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Kršćanske zajednice u Carstvu i bratstvo među ljudima</a:t>
          </a:r>
          <a:endParaRPr lang="en-US" sz="1900" kern="1200" dirty="0"/>
        </a:p>
      </dsp:txBody>
      <dsp:txXfrm>
        <a:off x="551383" y="788056"/>
        <a:ext cx="5598865" cy="666816"/>
      </dsp:txXfrm>
    </dsp:sp>
    <dsp:sp modelId="{2FA99E8C-508A-49E5-899F-EB51778F5DA2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Kršćanstvo u početku vjera potlačenih i siromašnih ljudi</a:t>
          </a:r>
          <a:endParaRPr lang="en-US" sz="1900" kern="1200" dirty="0"/>
        </a:p>
      </dsp:txBody>
      <dsp:txXfrm>
        <a:off x="1094536" y="1576112"/>
        <a:ext cx="5607095" cy="666816"/>
      </dsp:txXfrm>
    </dsp:sp>
    <dsp:sp modelId="{7A1B2177-347F-4D21-B626-0331140F6072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Katakombe, podzemne grobnice prvih kršćana</a:t>
          </a:r>
          <a:endParaRPr lang="en-US" sz="1900" kern="1200" dirty="0"/>
        </a:p>
      </dsp:txBody>
      <dsp:txXfrm>
        <a:off x="1645920" y="2364168"/>
        <a:ext cx="5598865" cy="666816"/>
      </dsp:txXfrm>
    </dsp:sp>
    <dsp:sp modelId="{FE55FB09-B5AA-4CD2-B6B5-D5E5F0539CCE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0E2279A4-0BA0-40A0-8675-BD27FA5DEAB0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4F019D36-8AC1-4D19-A69C-38FC13B8699B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5DD555-E4EC-4B99-914B-A38D1B29A4E5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Širenje kršćanstva Carstvom u III. stoljeću</a:t>
          </a:r>
          <a:endParaRPr lang="en-US" sz="2200" kern="1200"/>
        </a:p>
      </dsp:txBody>
      <dsp:txXfrm>
        <a:off x="0" y="0"/>
        <a:ext cx="5716197" cy="545577"/>
      </dsp:txXfrm>
    </dsp:sp>
    <dsp:sp modelId="{598FD69C-68A4-463A-A742-1AA21B09B7E3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Kršćani odbijali služiti u rimskoj vojsci</a:t>
          </a:r>
          <a:endParaRPr lang="en-US" sz="2200" kern="1200"/>
        </a:p>
      </dsp:txBody>
      <dsp:txXfrm>
        <a:off x="473202" y="621351"/>
        <a:ext cx="5508964" cy="545577"/>
      </dsp:txXfrm>
    </dsp:sp>
    <dsp:sp modelId="{6766C3F9-0211-4108-88E3-7D896E5C484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Sustavni progoni i kažnjavanja</a:t>
          </a:r>
          <a:endParaRPr lang="en-US" sz="2200" kern="1200" dirty="0"/>
        </a:p>
      </dsp:txBody>
      <dsp:txXfrm>
        <a:off x="946404" y="1242703"/>
        <a:ext cx="5508964" cy="545577"/>
      </dsp:txXfrm>
    </dsp:sp>
    <dsp:sp modelId="{000044FC-1632-4EF7-9A6F-0E81EDB3550D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Car Neron proveo veliki progon kršćana</a:t>
          </a:r>
          <a:endParaRPr lang="en-US" sz="2200" kern="1200" dirty="0"/>
        </a:p>
      </dsp:txBody>
      <dsp:txXfrm>
        <a:off x="1419605" y="1864055"/>
        <a:ext cx="5508964" cy="545577"/>
      </dsp:txXfrm>
    </dsp:sp>
    <dsp:sp modelId="{710BA3CC-9042-41E6-B425-092610DE7661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Posljednji sustavni progon za cara Dioklecijana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3FD49BFA-F764-4EF9-85AE-C3C1BDCE4110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66C9B65B-10A8-43CD-833B-96200DEE6973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4811DAEC-AC4F-45DD-B774-282DF13838AC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5C959EAC-602C-46D3-A83D-E9A706805334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D174D-B706-42FC-9D61-08973527A4CD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I. stoljeće pr. Krista Bliski istok pod rimskom vlašću</a:t>
          </a:r>
          <a:endParaRPr lang="en-US" sz="2200" kern="1200"/>
        </a:p>
      </dsp:txBody>
      <dsp:txXfrm>
        <a:off x="385762" y="571"/>
        <a:ext cx="2330648" cy="1398389"/>
      </dsp:txXfrm>
    </dsp:sp>
    <dsp:sp modelId="{72519C54-9A83-4EF7-A09D-95E9F5A26764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Nastaje Kraljevstvo Judeja</a:t>
          </a:r>
          <a:endParaRPr lang="en-US" sz="2200" kern="1200"/>
        </a:p>
      </dsp:txBody>
      <dsp:txXfrm>
        <a:off x="2949475" y="571"/>
        <a:ext cx="2330648" cy="1398389"/>
      </dsp:txXfrm>
    </dsp:sp>
    <dsp:sp modelId="{8079C618-C970-469D-82AC-CBF4569EFE0A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Senat za kralja postavlja Heroda Velikog</a:t>
          </a:r>
          <a:endParaRPr lang="en-US" sz="2200" kern="1200"/>
        </a:p>
      </dsp:txBody>
      <dsp:txXfrm>
        <a:off x="5513189" y="571"/>
        <a:ext cx="2330648" cy="1398389"/>
      </dsp:txXfrm>
    </dsp:sp>
    <dsp:sp modelId="{C11F555D-79DA-4429-AE5D-A20D51EA8462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Nastaje provincija Judeja kao dio Carstva</a:t>
          </a:r>
          <a:endParaRPr lang="en-US" sz="2200" kern="1200" dirty="0"/>
        </a:p>
      </dsp:txBody>
      <dsp:txXfrm>
        <a:off x="1667619" y="1632024"/>
        <a:ext cx="2330648" cy="1398389"/>
      </dsp:txXfrm>
    </dsp:sp>
    <dsp:sp modelId="{8ACF8BA4-02B5-469E-9664-43A80918D10E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Mesija, obnovitelj Judejskog Kraljevstva</a:t>
          </a:r>
          <a:endParaRPr lang="en-US" sz="2200" kern="1200" dirty="0"/>
        </a:p>
      </dsp:txBody>
      <dsp:txXfrm>
        <a:off x="4231332" y="1632024"/>
        <a:ext cx="2330648" cy="13983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DF8A6-0A10-4836-9234-1343976CC4CD}">
      <dsp:nvSpPr>
        <dsp:cNvPr id="0" name=""/>
        <dsp:cNvSpPr/>
      </dsp:nvSpPr>
      <dsp:spPr>
        <a:xfrm>
          <a:off x="2812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Rođenje Isusa u Betlehemu</a:t>
          </a:r>
          <a:endParaRPr lang="en-US" sz="1400" kern="1200"/>
        </a:p>
      </dsp:txBody>
      <dsp:txXfrm>
        <a:off x="2812" y="525569"/>
        <a:ext cx="1522958" cy="913774"/>
      </dsp:txXfrm>
    </dsp:sp>
    <dsp:sp modelId="{84DAE090-84A3-4E5D-AC07-FBD6B1594E10}">
      <dsp:nvSpPr>
        <dsp:cNvPr id="0" name=""/>
        <dsp:cNvSpPr/>
      </dsp:nvSpPr>
      <dsp:spPr>
        <a:xfrm>
          <a:off x="1678066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Obećani Mesija</a:t>
          </a:r>
          <a:endParaRPr lang="en-US" sz="1400" kern="1200"/>
        </a:p>
      </dsp:txBody>
      <dsp:txXfrm>
        <a:off x="1678066" y="525569"/>
        <a:ext cx="1522958" cy="913774"/>
      </dsp:txXfrm>
    </dsp:sp>
    <dsp:sp modelId="{0C2C5137-9D33-40AA-8DCB-2EAE0E75AEF2}">
      <dsp:nvSpPr>
        <dsp:cNvPr id="0" name=""/>
        <dsp:cNvSpPr/>
      </dsp:nvSpPr>
      <dsp:spPr>
        <a:xfrm>
          <a:off x="3353320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Isus naviještao kraljevstvo Božje</a:t>
          </a:r>
          <a:endParaRPr lang="en-US" sz="1400" kern="1200" dirty="0"/>
        </a:p>
      </dsp:txBody>
      <dsp:txXfrm>
        <a:off x="3353320" y="525569"/>
        <a:ext cx="1522958" cy="913774"/>
      </dsp:txXfrm>
    </dsp:sp>
    <dsp:sp modelId="{B0FA0479-757D-42BB-AD35-236389A93A6A}">
      <dsp:nvSpPr>
        <dsp:cNvPr id="0" name=""/>
        <dsp:cNvSpPr/>
      </dsp:nvSpPr>
      <dsp:spPr>
        <a:xfrm>
          <a:off x="5028574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Poncije Pilat osudio Isusa na smrt</a:t>
          </a:r>
          <a:endParaRPr lang="en-US" sz="1400" kern="1200" dirty="0"/>
        </a:p>
      </dsp:txBody>
      <dsp:txXfrm>
        <a:off x="5028574" y="525569"/>
        <a:ext cx="1522958" cy="913774"/>
      </dsp:txXfrm>
    </dsp:sp>
    <dsp:sp modelId="{DF0EB058-5241-4FD2-99AC-2B0169BE9A45}">
      <dsp:nvSpPr>
        <dsp:cNvPr id="0" name=""/>
        <dsp:cNvSpPr/>
      </dsp:nvSpPr>
      <dsp:spPr>
        <a:xfrm>
          <a:off x="6703828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Isusovo uskrsnuće </a:t>
          </a:r>
          <a:endParaRPr lang="en-US" sz="1400" kern="1200" dirty="0"/>
        </a:p>
      </dsp:txBody>
      <dsp:txXfrm>
        <a:off x="6703828" y="525569"/>
        <a:ext cx="1522958" cy="913774"/>
      </dsp:txXfrm>
    </dsp:sp>
    <dsp:sp modelId="{A6DB3D7B-4172-42B9-A85F-7175D7A596FD}">
      <dsp:nvSpPr>
        <dsp:cNvPr id="0" name=""/>
        <dsp:cNvSpPr/>
      </dsp:nvSpPr>
      <dsp:spPr>
        <a:xfrm>
          <a:off x="840439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Apostoli, Isusovi učenici</a:t>
          </a:r>
          <a:endParaRPr lang="en-US" sz="1400" kern="1200"/>
        </a:p>
      </dsp:txBody>
      <dsp:txXfrm>
        <a:off x="840439" y="1591640"/>
        <a:ext cx="1522958" cy="913774"/>
      </dsp:txXfrm>
    </dsp:sp>
    <dsp:sp modelId="{F1129013-5F65-4561-BB5B-12F50900F92C}">
      <dsp:nvSpPr>
        <dsp:cNvPr id="0" name=""/>
        <dsp:cNvSpPr/>
      </dsp:nvSpPr>
      <dsp:spPr>
        <a:xfrm>
          <a:off x="2515693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Apostol Pavao proširio kršćanstvo u Grčku i Rim</a:t>
          </a:r>
          <a:endParaRPr lang="en-US" sz="1400" kern="1200"/>
        </a:p>
      </dsp:txBody>
      <dsp:txXfrm>
        <a:off x="2515693" y="1591640"/>
        <a:ext cx="1522958" cy="913774"/>
      </dsp:txXfrm>
    </dsp:sp>
    <dsp:sp modelId="{5B6117B6-2646-4EA8-B3D4-54E50724FF74}">
      <dsp:nvSpPr>
        <dsp:cNvPr id="0" name=""/>
        <dsp:cNvSpPr/>
      </dsp:nvSpPr>
      <dsp:spPr>
        <a:xfrm>
          <a:off x="4190947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Kršćanstvo u početku vjera potlačenih i siromašnih ljudi</a:t>
          </a:r>
          <a:endParaRPr lang="en-US" sz="1400" kern="1200"/>
        </a:p>
      </dsp:txBody>
      <dsp:txXfrm>
        <a:off x="4190947" y="1591640"/>
        <a:ext cx="1522958" cy="913774"/>
      </dsp:txXfrm>
    </dsp:sp>
    <dsp:sp modelId="{3213B073-94E0-464D-B2D1-5BA3A56B9BD9}">
      <dsp:nvSpPr>
        <dsp:cNvPr id="0" name=""/>
        <dsp:cNvSpPr/>
      </dsp:nvSpPr>
      <dsp:spPr>
        <a:xfrm>
          <a:off x="5866201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Katakombe, podzemne grobnice prvih kršćana</a:t>
          </a:r>
          <a:endParaRPr lang="en-US" sz="1400" kern="1200"/>
        </a:p>
      </dsp:txBody>
      <dsp:txXfrm>
        <a:off x="5866201" y="1591640"/>
        <a:ext cx="1522958" cy="9137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454D3-781E-455C-865E-AE4FAA66B28C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Sustavni progoni i kažnjavanja</a:t>
          </a:r>
          <a:endParaRPr lang="en-US" sz="1900" kern="1200"/>
        </a:p>
      </dsp:txBody>
      <dsp:txXfrm>
        <a:off x="385762" y="571"/>
        <a:ext cx="2330648" cy="1398389"/>
      </dsp:txXfrm>
    </dsp:sp>
    <dsp:sp modelId="{25FD7C47-FDB8-4A55-936F-EC1DF5ED1060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Car Neron proveo veliki progon kršćana</a:t>
          </a:r>
          <a:endParaRPr lang="en-US" sz="1900" kern="1200"/>
        </a:p>
      </dsp:txBody>
      <dsp:txXfrm>
        <a:off x="2949475" y="571"/>
        <a:ext cx="2330648" cy="1398389"/>
      </dsp:txXfrm>
    </dsp:sp>
    <dsp:sp modelId="{E484E4F8-7625-4B8C-B49D-D73C9955512C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Posljednji sustavni progon za cara Dioklecijana</a:t>
          </a:r>
          <a:endParaRPr lang="en-US" sz="1900" kern="1200"/>
        </a:p>
      </dsp:txBody>
      <dsp:txXfrm>
        <a:off x="5513189" y="571"/>
        <a:ext cx="2330648" cy="1398389"/>
      </dsp:txXfrm>
    </dsp:sp>
    <dsp:sp modelId="{11F89DA3-D673-4727-BA29-1652123C5679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Car Konstantin I. Veliki 313. godine proglasio kršćanstvo ravnopravnom vjerom</a:t>
          </a:r>
          <a:endParaRPr lang="en-US" sz="1900" kern="1200"/>
        </a:p>
      </dsp:txBody>
      <dsp:txXfrm>
        <a:off x="385762" y="1632024"/>
        <a:ext cx="2330648" cy="1398389"/>
      </dsp:txXfrm>
    </dsp:sp>
    <dsp:sp modelId="{72159478-C221-4D4D-9E5C-760DEFF9BFE3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Milanski edikt, proglas o vjerskoj toleranciji</a:t>
          </a:r>
          <a:endParaRPr lang="en-US" sz="1900" kern="1200"/>
        </a:p>
      </dsp:txBody>
      <dsp:txXfrm>
        <a:off x="2949475" y="1632024"/>
        <a:ext cx="2330648" cy="1398389"/>
      </dsp:txXfrm>
    </dsp:sp>
    <dsp:sp modelId="{A283E7C0-29EA-42F9-92FC-3E43D4A97F6B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380. godine car Teodozije proglašava kršćanstvo jedinom dopuštenom vjerom</a:t>
          </a:r>
          <a:endParaRPr lang="en-US" sz="1900" kern="1200"/>
        </a:p>
      </dsp:txBody>
      <dsp:txXfrm>
        <a:off x="5513189" y="1632024"/>
        <a:ext cx="2330648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355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Katakombe u Rimu.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5904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carske palače u Milanu gdje je Konstantin I. Veliki proglasio Milanski edikt.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555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Reljef sv. </a:t>
            </a:r>
            <a:r>
              <a:rPr lang="hr-HR" dirty="0" err="1"/>
              <a:t>Kvirina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69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Kršćanstvo i njegovo širenje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Rimske religije – stara vjera, novi kultovi, kršćanstvo i širenje kršćanstva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C3C164-6133-4C6D-8E1A-5D70E718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/>
            </a:r>
            <a:br>
              <a:rPr lang="hr-HR" sz="1400" dirty="0"/>
            </a:br>
            <a:r>
              <a:rPr lang="hr-HR" dirty="0"/>
              <a:t>Kršćanstvo i njegovo širenje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0771BB8-9E84-4F1D-86D4-CE42C4381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6179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692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FA454C-107A-4A3F-BB28-2170C3CC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Kršćanstvo i njegovo širenje</a:t>
            </a:r>
          </a:p>
        </p:txBody>
      </p:sp>
      <p:pic>
        <p:nvPicPr>
          <p:cNvPr id="5" name="Rezervirano mjesto sadržaja 4" descr="Slika na kojoj se prikazuje zgrada, stijena, kamen, na otvorenom&#10;&#10;Opis je automatski generiran">
            <a:extLst>
              <a:ext uri="{FF2B5EF4-FFF2-40B4-BE49-F238E27FC236}">
                <a16:creationId xmlns:a16="http://schemas.microsoft.com/office/drawing/2014/main" xmlns="" id="{389B6B12-368D-4B0F-95BC-B23CB0AF5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0" y="1614392"/>
            <a:ext cx="3901440" cy="2929128"/>
          </a:xfrm>
        </p:spPr>
      </p:pic>
    </p:spTree>
    <p:extLst>
      <p:ext uri="{BB962C8B-B14F-4D97-AF65-F5344CB8AC3E}">
        <p14:creationId xmlns:p14="http://schemas.microsoft.com/office/powerpoint/2010/main" xmlns="" val="327524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75B2DF-CD6D-4D4E-B9AF-8D81DB10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Kršćanstvo i njegovo širenje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02B053B-5C88-45BE-8130-E22F240F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r>
              <a:rPr lang="hr-HR" dirty="0"/>
              <a:t>Pročitajte izvor 1 u udžbeniku na stranici 219.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36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79467C-90DE-4249-B534-0A080490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0A8C28B-E467-499A-AA14-E34275D67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52138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183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75B2DF-CD6D-4D4E-B9AF-8D81DB10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Kršćanstvo i njegovo širenje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02B053B-5C88-45BE-8130-E22F240F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Pročitajte uvodni tekst i izvor 1 u udžbeniku na stranici 220. o progonima kršćana u vrijeme cara Dioklecijana 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48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BA9DA3-7619-4EDC-B007-A9FBD1EE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Kršćanstvo i njegovo širenje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B0EF758-C801-458D-9DFF-1281BC62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Car Konstantin I. Veliki 313. godine proglasio kršćanstvo ravnopravnom vjerom</a:t>
            </a:r>
          </a:p>
          <a:p>
            <a:r>
              <a:rPr lang="hr-HR" sz="2200" dirty="0"/>
              <a:t>Milanski edikt, proglas o vjerskoj toleranciji</a:t>
            </a:r>
          </a:p>
          <a:p>
            <a:r>
              <a:rPr lang="hr-HR" sz="2200" dirty="0"/>
              <a:t>Pomaže u širenju kršćanskog učenja</a:t>
            </a:r>
          </a:p>
          <a:p>
            <a:r>
              <a:rPr lang="hr-HR" sz="2200" dirty="0"/>
              <a:t>Gradi brojne crkve</a:t>
            </a:r>
          </a:p>
          <a:p>
            <a:r>
              <a:rPr lang="hr-HR" sz="2200" dirty="0"/>
              <a:t>380. godine car </a:t>
            </a:r>
            <a:r>
              <a:rPr lang="hr-HR" sz="2200" dirty="0" err="1"/>
              <a:t>Teodozije</a:t>
            </a:r>
            <a:r>
              <a:rPr lang="hr-HR" sz="2200" dirty="0"/>
              <a:t> proglašava kršćanstvo jedinom dopuštenom vjerom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84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84F7A2-461C-492F-8BE1-8D0F0E30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</a:p>
        </p:txBody>
      </p:sp>
      <p:pic>
        <p:nvPicPr>
          <p:cNvPr id="5" name="Rezervirano mjesto sadržaja 4" descr="Slika na kojoj se prikazuje trava, na otvorenom, stijena, polje&#10;&#10;Opis je automatski generiran">
            <a:extLst>
              <a:ext uri="{FF2B5EF4-FFF2-40B4-BE49-F238E27FC236}">
                <a16:creationId xmlns:a16="http://schemas.microsoft.com/office/drawing/2014/main" xmlns="" id="{F6B107A6-45D5-4856-8E3C-216C024A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6" b="40678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1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701F1C87-AAFC-421D-9568-BCB7D54BD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42" y="1631156"/>
            <a:ext cx="3964503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EA7EF6-2D87-46FA-A4B7-956C228F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06112" y="948294"/>
            <a:ext cx="6193184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Kršćanstvo i njegovo širenje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CE4BB02D-AE2B-48F9-9FDF-04DE704F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Promotrite zemljovid u udžbeniku na stranici 221.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21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657A7F-65AA-42E8-AF8E-063091DA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7782"/>
            <a:ext cx="8915400" cy="713234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Kršćanstvo na hrvatskome povijesnom prostoru u doba Carstva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065F2AA-BBA5-493C-BBF8-148C1CF3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Prvi tragovi kršćanstva s kraja III. stoljeća</a:t>
            </a:r>
          </a:p>
          <a:p>
            <a:r>
              <a:rPr lang="hr-HR" sz="2200" dirty="0"/>
              <a:t>Prve zajednice nastale u velikim gradovima</a:t>
            </a:r>
          </a:p>
          <a:p>
            <a:r>
              <a:rPr lang="hr-HR" sz="2200" dirty="0"/>
              <a:t>Crkva u Saloni, najstarija biskupija na tlu današnje Hrvatske</a:t>
            </a:r>
          </a:p>
          <a:p>
            <a:r>
              <a:rPr lang="hr-HR" sz="2200" dirty="0"/>
              <a:t>414. Salona crkveno središte Dalmacije</a:t>
            </a:r>
          </a:p>
          <a:p>
            <a:r>
              <a:rPr lang="hr-HR" sz="2200" dirty="0" err="1"/>
              <a:t>Sirmij</a:t>
            </a:r>
            <a:r>
              <a:rPr lang="hr-HR" sz="2200" dirty="0"/>
              <a:t>, crkveno središte Panonije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5499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FD7290-9355-491C-956C-F4862EA2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564272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/>
              <a:t>Kršćanstvo na hrvatskome povijesnom prostoru u doba Carstva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32B6EE9-C1C6-4119-9532-ABDD61A4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37"/>
            <a:ext cx="8444016" cy="3030985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Važna biskupijska središta na području Dalmacije:</a:t>
            </a:r>
          </a:p>
          <a:p>
            <a:r>
              <a:rPr lang="hr-HR" sz="2400" dirty="0" err="1"/>
              <a:t>Jadera</a:t>
            </a:r>
            <a:endParaRPr lang="hr-HR" sz="2400" dirty="0"/>
          </a:p>
          <a:p>
            <a:r>
              <a:rPr lang="hr-HR" sz="2400" dirty="0"/>
              <a:t>Narona</a:t>
            </a:r>
          </a:p>
          <a:p>
            <a:r>
              <a:rPr lang="hr-HR" sz="2400" dirty="0"/>
              <a:t>Epidaur</a:t>
            </a:r>
          </a:p>
          <a:p>
            <a:r>
              <a:rPr lang="hr-HR" sz="2400" dirty="0" err="1"/>
              <a:t>Muccur</a:t>
            </a:r>
            <a:r>
              <a:rPr lang="hr-HR" sz="2400" dirty="0"/>
              <a:t> </a:t>
            </a:r>
          </a:p>
          <a:p>
            <a:r>
              <a:rPr lang="hr-HR" sz="2400" dirty="0"/>
              <a:t>Nastanak ranokršćanskih bazilika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716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36809A-334C-4916-AE54-98D2C26E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B9191C3-64A3-459A-8D66-6F1301E4C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622694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6623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drveni, klupa, stol&#10;&#10;Opis je automatski generiran">
            <a:extLst>
              <a:ext uri="{FF2B5EF4-FFF2-40B4-BE49-F238E27FC236}">
                <a16:creationId xmlns:a16="http://schemas.microsoft.com/office/drawing/2014/main" xmlns="" id="{FAB7604C-2D2B-421B-8FA1-242189C55A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07" r="-1" b="19863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3EBED1-1309-4C6C-883A-C7827CEC6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528" y="888166"/>
            <a:ext cx="8898944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endParaRPr lang="hr-HR" sz="2600" b="1" dirty="0"/>
          </a:p>
          <a:p>
            <a:pPr>
              <a:lnSpc>
                <a:spcPct val="90000"/>
              </a:lnSpc>
            </a:pPr>
            <a:endParaRPr lang="hr-HR" sz="2600" dirty="0"/>
          </a:p>
          <a:p>
            <a:pPr>
              <a:lnSpc>
                <a:spcPct val="90000"/>
              </a:lnSpc>
            </a:pPr>
            <a:r>
              <a:rPr lang="hr-HR" sz="2600" b="1" dirty="0"/>
              <a:t>Kršćanstvo na hrvatskome povijesnom prostoru u doba Carstva</a:t>
            </a:r>
            <a:endParaRPr lang="hr-HR" sz="26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F468EA8B-43B9-45EC-AE17-66512D50E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Ranokršćanska bazilika biskupa Eufrazija u Poreču</a:t>
            </a:r>
          </a:p>
          <a:p>
            <a:r>
              <a:rPr lang="hr-HR" dirty="0"/>
              <a:t>Izgrađena u VI. stoljeću</a:t>
            </a:r>
          </a:p>
          <a:p>
            <a:r>
              <a:rPr lang="hr-HR" dirty="0"/>
              <a:t>Freska na desnoj strani crkvene apside prikazuje Mariju, Isusovu majku kao trudnicu.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48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06C573-2B93-4E6E-83E3-B3AA0A12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b="1" dirty="0"/>
              <a:t>Kršćanstvo na hrvatskome povijesnom prostoru u doba Carstva</a:t>
            </a:r>
            <a:endParaRPr lang="hr-HR" sz="2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6E3FB5-549B-4B4B-B41C-68B192A89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Širenje kršćanstva u Panoniji u III. stoljeću</a:t>
            </a:r>
          </a:p>
          <a:p>
            <a:r>
              <a:rPr lang="hr-HR" sz="2400" dirty="0"/>
              <a:t>Vojnici i trgovci širili kršćanstvo</a:t>
            </a:r>
          </a:p>
          <a:p>
            <a:r>
              <a:rPr lang="hr-HR" sz="2400" dirty="0"/>
              <a:t>Siscija, crkveno središte Panonije</a:t>
            </a:r>
          </a:p>
          <a:p>
            <a:r>
              <a:rPr lang="hr-HR" sz="2400" dirty="0"/>
              <a:t>Prvi biskup sv. </a:t>
            </a:r>
            <a:r>
              <a:rPr lang="hr-HR" sz="2400" dirty="0" err="1"/>
              <a:t>Kvirin</a:t>
            </a:r>
            <a:r>
              <a:rPr lang="hr-HR" sz="2400" dirty="0"/>
              <a:t>, mučenik za Dioklecijanova progona</a:t>
            </a:r>
          </a:p>
          <a:p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284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9C4196C-3B64-4DBC-9D07-2BA6AD31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504144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/>
              <a:t>Kršćanstvo na hrvatskome povijesnom prostoru u doba Carstva</a:t>
            </a:r>
            <a:endParaRPr lang="en-US" sz="2600" dirty="0"/>
          </a:p>
        </p:txBody>
      </p:sp>
      <p:pic>
        <p:nvPicPr>
          <p:cNvPr id="5" name="Rezervirano mjesto sadržaja 4" descr="Slika na kojoj se prikazuje zgrada, na otvorenom, kamen, sjedenje&#10;&#10;Opis je automatski generiran">
            <a:extLst>
              <a:ext uri="{FF2B5EF4-FFF2-40B4-BE49-F238E27FC236}">
                <a16:creationId xmlns:a16="http://schemas.microsoft.com/office/drawing/2014/main" xmlns="" id="{B9B4F1B9-B0D5-4955-8CEA-8984CB18B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6" b="36121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718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16E9F2-D5F7-411D-9F03-B8274EA5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DAE3FF8-1002-4B04-B7B8-B0806AAAD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217443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629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96FC68-089B-4E1B-808E-8AA50958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F1ED5A9-D7E6-43DA-9663-CD7894EFB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63747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60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67F9B9-94DA-4420-9EC9-8F8F2E88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B299043-66D3-44DC-BADE-AE1A2CD4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7958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939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33D373-D7C5-415F-9653-32F2C9A7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B50BEED-8E88-450D-AAD9-4F446E56E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8158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1577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EF2875C3-3676-4CD4-9E15-CF009140FC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47" y="1631156"/>
            <a:ext cx="2304094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E6812A-98E7-40E6-B675-90CDA5705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77294" y="948294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Kršćanstvo i njegovo širenje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61AF4977-951B-42FD-8A0C-804532A82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Rimska provincija Judeja</a:t>
            </a:r>
          </a:p>
          <a:p>
            <a:r>
              <a:rPr lang="hr-HR" dirty="0"/>
              <a:t>Promotrite zemljovid u udžbeniku na stranici 216. i odgovorite na pitanja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99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5D10B7-B4CF-47C2-ADAA-43662355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ACDAF82-61AF-4D5B-BEBF-3A8FADC8E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64305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355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AD5CA8-0694-43CE-9D84-B4477951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B47D1D-2FC6-4E83-BAC9-FC9C834B4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625731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578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B7AC47-7CE9-46FC-A859-D0B76DD4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Kršćanstvo i njegovo širenje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D10309F-6D6F-4C62-897D-45A742231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900370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563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75B2DF-CD6D-4D4E-B9AF-8D81DB10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Kršćanstvo i njegovo širenje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02B053B-5C88-45BE-8130-E22F240F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r>
              <a:rPr lang="hr-HR" dirty="0"/>
              <a:t>Pročitajte izvore 1 i 2 u udžbeniku na stranici 217.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78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2EA0D10-741F-4393-90A5-7B8C84467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0688" y="863107"/>
            <a:ext cx="6253312" cy="479822"/>
          </a:xfrm>
        </p:spPr>
        <p:txBody>
          <a:bodyPr>
            <a:noAutofit/>
          </a:bodyPr>
          <a:lstStyle/>
          <a:p>
            <a:r>
              <a:rPr lang="hr-HR" sz="4000" dirty="0"/>
              <a:t>Kršćanstvo i njegovo širenje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80D2838A-31B7-4D21-8F13-74CB04599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0848" y="2134438"/>
            <a:ext cx="4256190" cy="2963466"/>
          </a:xfrm>
        </p:spPr>
        <p:txBody>
          <a:bodyPr/>
          <a:lstStyle/>
          <a:p>
            <a:r>
              <a:rPr lang="hr-HR" dirty="0"/>
              <a:t>Najstariji prikaz Isusa Krista crne puti iz Koptskog muzeja u Egiptu iz III. stoljeća.</a:t>
            </a:r>
          </a:p>
          <a:p>
            <a:r>
              <a:rPr lang="hr-HR" dirty="0"/>
              <a:t>Kopti su kršćanska zajednica podrijetlom iz Egipta. </a:t>
            </a:r>
          </a:p>
        </p:txBody>
      </p:sp>
      <p:pic>
        <p:nvPicPr>
          <p:cNvPr id="6" name="Rezervirano mjesto sadržaja 4" descr="Slika na kojoj se prikazuje zgrada, vrata&#10;&#10;Opis je automatski generiran">
            <a:extLst>
              <a:ext uri="{FF2B5EF4-FFF2-40B4-BE49-F238E27FC236}">
                <a16:creationId xmlns:a16="http://schemas.microsoft.com/office/drawing/2014/main" xmlns="" id="{708A086C-0476-4DD7-8198-AC89F760F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50" y="1356483"/>
            <a:ext cx="2862889" cy="3764252"/>
          </a:xfrm>
        </p:spPr>
      </p:pic>
    </p:spTree>
    <p:extLst>
      <p:ext uri="{BB962C8B-B14F-4D97-AF65-F5344CB8AC3E}">
        <p14:creationId xmlns:p14="http://schemas.microsoft.com/office/powerpoint/2010/main" xmlns="" val="183564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njiga, staro, muškarac&#10;&#10;Opis je automatski generiran">
            <a:extLst>
              <a:ext uri="{FF2B5EF4-FFF2-40B4-BE49-F238E27FC236}">
                <a16:creationId xmlns:a16="http://schemas.microsoft.com/office/drawing/2014/main" xmlns="" id="{5AAF80BA-B1EB-4E81-89E4-3E5345A9E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21126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58259C-5F50-4DCD-81F8-2DB9D92A0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7136" y="1008422"/>
            <a:ext cx="6734336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Kršćanstvo i njegovo širenje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6E50D1EF-C6C5-493B-8012-A48A2284B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0030" y="2510432"/>
            <a:ext cx="4041775" cy="2963466"/>
          </a:xfrm>
        </p:spPr>
        <p:txBody>
          <a:bodyPr/>
          <a:lstStyle/>
          <a:p>
            <a:r>
              <a:rPr lang="hr-HR" dirty="0"/>
              <a:t>Prikaz Isusa Krista iz XII. stoljeća u katedrali na Siciliji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02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779</Words>
  <Application>Microsoft Office PowerPoint</Application>
  <PresentationFormat>On-screen Show (16:9)</PresentationFormat>
  <Paragraphs>134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Kršćanstvo i njegovo širenje</vt:lpstr>
      <vt:lpstr>Kršćanstvo i njegovo širenje</vt:lpstr>
      <vt:lpstr>Slide 3</vt:lpstr>
      <vt:lpstr>Kršćanstvo i njegovo širenje</vt:lpstr>
      <vt:lpstr>Kršćanstvo i njegovo širenje</vt:lpstr>
      <vt:lpstr>Kršćanstvo i njegovo širenje</vt:lpstr>
      <vt:lpstr>Kršćanstvo i njegovo širenje</vt:lpstr>
      <vt:lpstr>Slide 8</vt:lpstr>
      <vt:lpstr>Slide 9</vt:lpstr>
      <vt:lpstr> Kršćanstvo i njegovo širenje </vt:lpstr>
      <vt:lpstr>Kršćanstvo i njegovo širenje</vt:lpstr>
      <vt:lpstr>Kršćanstvo i njegovo širenje</vt:lpstr>
      <vt:lpstr>Kršćanstvo i njegovo širenje</vt:lpstr>
      <vt:lpstr>Kršćanstvo i njegovo širenje</vt:lpstr>
      <vt:lpstr>Kršćanstvo i njegovo širenje</vt:lpstr>
      <vt:lpstr>Kršćanstvo i njegovo širenje</vt:lpstr>
      <vt:lpstr>Slide 17</vt:lpstr>
      <vt:lpstr>Kršćanstvo na hrvatskome povijesnom prostoru u doba Carstva</vt:lpstr>
      <vt:lpstr>Kršćanstvo na hrvatskome povijesnom prostoru u doba Carstva</vt:lpstr>
      <vt:lpstr>Slide 20</vt:lpstr>
      <vt:lpstr>Kršćanstvo na hrvatskome povijesnom prostoru u doba Carstva</vt:lpstr>
      <vt:lpstr>Kršćanstvo na hrvatskome povijesnom prostoru u doba Carstva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Kršćanstvo i njegovo širenje</dc:title>
  <dc:creator>Ivan Cuzic</dc:creator>
  <cp:lastModifiedBy>dvukelic</cp:lastModifiedBy>
  <cp:revision>3</cp:revision>
  <dcterms:created xsi:type="dcterms:W3CDTF">2020-01-12T00:33:13Z</dcterms:created>
  <dcterms:modified xsi:type="dcterms:W3CDTF">2020-01-14T10:43:00Z</dcterms:modified>
</cp:coreProperties>
</file>